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  <p:sldMasterId id="2147483688" r:id="rId2"/>
    <p:sldMasterId id="2147483689" r:id="rId3"/>
    <p:sldMasterId id="2147483690" r:id="rId4"/>
  </p:sldMasterIdLst>
  <p:notesMasterIdLst>
    <p:notesMasterId r:id="rId1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8288000" cy="10287000"/>
  <p:notesSz cx="10287000" cy="18288000"/>
  <p:embeddedFontLst>
    <p:embeddedFont>
      <p:font typeface="Inter" panose="020B060007020508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EAEAEA"/>
          </p15:clr>
        </p15:guide>
        <p15:guide id="2" pos="5760">
          <p15:clr>
            <a:srgbClr val="EAEAEA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04CE95-849C-46F5-B19C-20439B410DDD}">
  <a:tblStyle styleId="{0004CE95-849C-46F5-B19C-20439B410DD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65"/>
    <p:restoredTop sz="94640"/>
  </p:normalViewPr>
  <p:slideViewPr>
    <p:cSldViewPr snapToGrid="0">
      <p:cViewPr varScale="1">
        <p:scale>
          <a:sx n="40" d="100"/>
          <a:sy n="40" d="100"/>
        </p:scale>
        <p:origin x="1140" y="56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714825" y="1371600"/>
            <a:ext cx="6858325" cy="6858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dee84e39ab_0_10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2250000" cy="225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0" name="Google Shape;240;g2dee84e39ab_0_1005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46550" rIns="93125" bIns="46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2dee84e39ab_0_100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46550" rIns="93125" bIns="46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ff50fc24c5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2" name="Google Shape;372;g2ff50fc24c5_0_286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373" name="Google Shape;373;g2ff50fc24c5_0_28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ff50fc24c5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4" name="Google Shape;384;g2ff50fc24c5_0_308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385" name="Google Shape;385;g2ff50fc24c5_0_308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ff50fc24c5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2" name="Google Shape;402;g2ff50fc24c5_0_33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403" name="Google Shape;403;g2ff50fc24c5_0_33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2ff50fc24c5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6" name="Google Shape;416;g2ff50fc24c5_0_35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417" name="Google Shape;417;g2ff50fc24c5_0_35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985fcd2fd9_1_20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2250000" cy="225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6" name="Google Shape;426;g2985fcd2fd9_1_2084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46550" rIns="93125" bIns="46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g2985fcd2fd9_1_2084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46550" rIns="93125" bIns="46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fe982aa6d2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00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2" name="Google Shape;262;g2fe982aa6d2_0_109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・初期ほぼ無償</a:t>
            </a:r>
            <a:endParaRPr sz="12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・5ヶ月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63" name="Google Shape;263;g2fe982aa6d2_0_109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cf402121b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3" name="Google Shape;273;g2cf402121bd_0_0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274" name="Google Shape;274;g2cf402121bd_0_0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fe982aa6d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2" name="Google Shape;282;g2fe982aa6d2_0_5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283" name="Google Shape;283;g2fe982aa6d2_0_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fe982aa6d2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4" name="Google Shape;294;g2fe982aa6d2_0_196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295" name="Google Shape;295;g2fe982aa6d2_0_19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e982aa6d2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1" name="Google Shape;311;g2fe982aa6d2_0_221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312" name="Google Shape;312;g2fe982aa6d2_0_22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fe982aa6d2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4" name="Google Shape;324;g2fe982aa6d2_0_24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325" name="Google Shape;325;g2fe982aa6d2_0_24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fe982aa6d2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2" name="Google Shape;342;g2fe982aa6d2_0_261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343" name="Google Shape;343;g2fe982aa6d2_0_26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ff50fc24c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7" name="Google Shape;357;g2ff50fc24c5_0_21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358" name="Google Shape;358;g2ff50fc24c5_0_2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ユーザー設定レイアウト">
  <p:cSld name="ユーザー設定レイアウト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" y="190500"/>
            <a:ext cx="17897475" cy="989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6601015" y="9610725"/>
            <a:ext cx="1057982" cy="179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spcFirstLastPara="1" wrap="square" lIns="167625" tIns="167625" rIns="167625" bIns="1676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ctrTitle"/>
          </p:nvPr>
        </p:nvSpPr>
        <p:spPr>
          <a:xfrm>
            <a:off x="2286000" y="1683544"/>
            <a:ext cx="13716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None/>
              <a:defRPr sz="9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subTitle" idx="1"/>
          </p:nvPr>
        </p:nvSpPr>
        <p:spPr>
          <a:xfrm>
            <a:off x="2286000" y="5403056"/>
            <a:ext cx="13716000" cy="24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lvl="1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3pPr>
            <a:lvl4pPr lvl="3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ユーザー設定レイアウト">
  <p:cSld name="ユーザー設定レイアウト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5" cy="10287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 rotWithShape="1">
          <a:blip r:embed="rId3">
            <a:alphaModFix/>
          </a:blip>
          <a:srcRect l="9022" t="9075" r="6102" b="7507"/>
          <a:stretch/>
        </p:blipFill>
        <p:spPr>
          <a:xfrm>
            <a:off x="192300" y="190100"/>
            <a:ext cx="17903400" cy="9898200"/>
          </a:xfrm>
          <a:prstGeom prst="roundRect">
            <a:avLst>
              <a:gd name="adj" fmla="val 900"/>
            </a:avLst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ユーザー設定レイアウト 1">
  <p:cSld name="ユーザー設定レイアウト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5" cy="10287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" y="190500"/>
            <a:ext cx="17897475" cy="989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ユーザー設定レイアウト 2">
  <p:cSld name="ユーザー設定レイアウト_2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5" cy="10287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" y="190500"/>
            <a:ext cx="17897475" cy="989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5" cy="10287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250" y="1143000"/>
            <a:ext cx="17325975" cy="18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58950" y="190500"/>
            <a:ext cx="3629025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/>
          <p:nvPr/>
        </p:nvSpPr>
        <p:spPr>
          <a:xfrm>
            <a:off x="16315618" y="9610725"/>
            <a:ext cx="1058400" cy="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>
                <a:solidFill>
                  <a:srgbClr val="AAAAAA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4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6"/>
          <p:cNvSpPr txBox="1">
            <a:spLocks noGrp="1"/>
          </p:cNvSpPr>
          <p:nvPr>
            <p:ph type="ftr" idx="11"/>
          </p:nvPr>
        </p:nvSpPr>
        <p:spPr>
          <a:xfrm>
            <a:off x="17533733" y="9567438"/>
            <a:ext cx="367800" cy="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4" name="Google Shape;84;p16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250" y="1143000"/>
            <a:ext cx="3533775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800"/>
          </a:xfrm>
          <a:prstGeom prst="rect">
            <a:avLst/>
          </a:prstGeom>
        </p:spPr>
        <p:txBody>
          <a:bodyPr spcFirstLastPara="1" wrap="square" lIns="167650" tIns="167650" rIns="167650" bIns="16765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ユーザー設定レイアウト">
  <p:cSld name="2_ユーザー設定レイアウト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-1" y="0"/>
            <a:ext cx="91440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7"/>
          <p:cNvSpPr/>
          <p:nvPr/>
        </p:nvSpPr>
        <p:spPr>
          <a:xfrm>
            <a:off x="16315618" y="9610725"/>
            <a:ext cx="1058400" cy="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>
                <a:solidFill>
                  <a:srgbClr val="AAAAAA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4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7"/>
          <p:cNvSpPr txBox="1">
            <a:spLocks noGrp="1"/>
          </p:cNvSpPr>
          <p:nvPr>
            <p:ph type="ftr" idx="11"/>
          </p:nvPr>
        </p:nvSpPr>
        <p:spPr>
          <a:xfrm>
            <a:off x="17533733" y="9567438"/>
            <a:ext cx="367800" cy="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800"/>
          </a:xfrm>
          <a:prstGeom prst="rect">
            <a:avLst/>
          </a:prstGeom>
        </p:spPr>
        <p:txBody>
          <a:bodyPr spcFirstLastPara="1" wrap="square" lIns="167650" tIns="167650" rIns="167650" bIns="16765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EFAULT">
  <p:cSld name="1_DEFAUL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5" cy="10287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58950" y="190500"/>
            <a:ext cx="3629025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/>
          <p:nvPr/>
        </p:nvSpPr>
        <p:spPr>
          <a:xfrm>
            <a:off x="16315618" y="9610725"/>
            <a:ext cx="1058400" cy="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>
                <a:solidFill>
                  <a:srgbClr val="AAAAAA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4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8"/>
          <p:cNvSpPr txBox="1">
            <a:spLocks noGrp="1"/>
          </p:cNvSpPr>
          <p:nvPr>
            <p:ph type="ftr" idx="11"/>
          </p:nvPr>
        </p:nvSpPr>
        <p:spPr>
          <a:xfrm>
            <a:off x="17533733" y="9567438"/>
            <a:ext cx="367800" cy="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800"/>
          </a:xfrm>
          <a:prstGeom prst="rect">
            <a:avLst/>
          </a:prstGeom>
        </p:spPr>
        <p:txBody>
          <a:bodyPr spcFirstLastPara="1" wrap="square" lIns="167650" tIns="167650" rIns="167650" bIns="16765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ユーザー設定レイアウト">
  <p:cSld name="1_ユーザー設定レイアウト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/>
          <p:nvPr/>
        </p:nvSpPr>
        <p:spPr>
          <a:xfrm>
            <a:off x="-1" y="0"/>
            <a:ext cx="9144000" cy="10287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16315618" y="9610725"/>
            <a:ext cx="1058400" cy="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>
                <a:solidFill>
                  <a:srgbClr val="AAAAAA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4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9"/>
          <p:cNvSpPr txBox="1">
            <a:spLocks noGrp="1"/>
          </p:cNvSpPr>
          <p:nvPr>
            <p:ph type="ftr" idx="11"/>
          </p:nvPr>
        </p:nvSpPr>
        <p:spPr>
          <a:xfrm>
            <a:off x="17533733" y="9567438"/>
            <a:ext cx="367800" cy="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800"/>
          </a:xfrm>
          <a:prstGeom prst="rect">
            <a:avLst/>
          </a:prstGeom>
        </p:spPr>
        <p:txBody>
          <a:bodyPr spcFirstLastPara="1" wrap="square" lIns="167650" tIns="167650" rIns="167650" bIns="16765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ユーザー設定レイアウト">
  <p:cSld name="3_ユーザー設定レイアウト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5" cy="10287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525" y="676275"/>
            <a:ext cx="16735425" cy="9515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40281" y="923925"/>
            <a:ext cx="926670" cy="325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0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6800" y="1297191"/>
            <a:ext cx="1962150" cy="15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0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800"/>
          </a:xfrm>
          <a:prstGeom prst="rect">
            <a:avLst/>
          </a:prstGeom>
        </p:spPr>
        <p:txBody>
          <a:bodyPr spcFirstLastPara="1" wrap="square" lIns="167650" tIns="167650" rIns="167650" bIns="16765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ctrTitle"/>
          </p:nvPr>
        </p:nvSpPr>
        <p:spPr>
          <a:xfrm>
            <a:off x="2286000" y="1683544"/>
            <a:ext cx="13716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None/>
              <a:defRPr sz="9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subTitle" idx="1"/>
          </p:nvPr>
        </p:nvSpPr>
        <p:spPr>
          <a:xfrm>
            <a:off x="2286000" y="5403056"/>
            <a:ext cx="13716000" cy="24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lvl="1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3pPr>
            <a:lvl4pPr lvl="3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250" y="1143000"/>
            <a:ext cx="17325975" cy="18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58950" y="190500"/>
            <a:ext cx="3629025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/>
          <p:nvPr/>
        </p:nvSpPr>
        <p:spPr>
          <a:xfrm>
            <a:off x="16315618" y="9610725"/>
            <a:ext cx="1057982" cy="179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>
                <a:solidFill>
                  <a:srgbClr val="AAAAAA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35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 txBox="1">
            <a:spLocks noGrp="1"/>
          </p:cNvSpPr>
          <p:nvPr>
            <p:ph type="ftr" idx="11"/>
          </p:nvPr>
        </p:nvSpPr>
        <p:spPr>
          <a:xfrm>
            <a:off x="17533733" y="9567438"/>
            <a:ext cx="36740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p3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250" y="1143000"/>
            <a:ext cx="3533775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spcFirstLastPara="1" wrap="square" lIns="167625" tIns="167625" rIns="167625" bIns="1676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- 中途版">
  <p:cSld name="Default"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2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4875" y="-14875"/>
            <a:ext cx="18314448" cy="10301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250" y="1143000"/>
            <a:ext cx="17325975" cy="18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2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250" y="1143000"/>
            <a:ext cx="3533775" cy="18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2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573375" y="466725"/>
            <a:ext cx="2197202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382251" y="419100"/>
            <a:ext cx="14698200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96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34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457200" y="9499422"/>
            <a:ext cx="14578200" cy="4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22"/>
          <p:cNvSpPr txBox="1"/>
          <p:nvPr/>
        </p:nvSpPr>
        <p:spPr>
          <a:xfrm>
            <a:off x="17403288" y="9611725"/>
            <a:ext cx="5628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AAAA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AAAAAA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AAAAA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2"/>
          <p:cNvSpPr/>
          <p:nvPr/>
        </p:nvSpPr>
        <p:spPr>
          <a:xfrm>
            <a:off x="16383000" y="9610725"/>
            <a:ext cx="10002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AAAA"/>
              </a:buClr>
              <a:buSzPts val="1400"/>
              <a:buFont typeface="Inter"/>
              <a:buNone/>
            </a:pPr>
            <a:r>
              <a:rPr lang="en-US" sz="1400" b="0" i="0" u="none" strike="noStrike" cap="none">
                <a:solidFill>
                  <a:srgbClr val="AAAAAA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ユーザー設定レイアウト">
  <p:cSld name="ユーザー設定レイアウト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5" cy="10287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4"/>
          <p:cNvPicPr preferRelativeResize="0"/>
          <p:nvPr/>
        </p:nvPicPr>
        <p:blipFill rotWithShape="1">
          <a:blip r:embed="rId3">
            <a:alphaModFix/>
          </a:blip>
          <a:srcRect l="9022" t="9075" r="6102" b="7507"/>
          <a:stretch/>
        </p:blipFill>
        <p:spPr>
          <a:xfrm>
            <a:off x="192300" y="190100"/>
            <a:ext cx="17903400" cy="9898200"/>
          </a:xfrm>
          <a:prstGeom prst="roundRect">
            <a:avLst>
              <a:gd name="adj" fmla="val 900"/>
            </a:avLst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5" cy="10287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250" y="1143000"/>
            <a:ext cx="17325975" cy="18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5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58950" y="190500"/>
            <a:ext cx="3629025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5"/>
          <p:cNvSpPr/>
          <p:nvPr/>
        </p:nvSpPr>
        <p:spPr>
          <a:xfrm>
            <a:off x="16315618" y="9610725"/>
            <a:ext cx="1058400" cy="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>
                <a:solidFill>
                  <a:srgbClr val="AAAAAA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4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5"/>
          <p:cNvSpPr txBox="1">
            <a:spLocks noGrp="1"/>
          </p:cNvSpPr>
          <p:nvPr>
            <p:ph type="ftr" idx="11"/>
          </p:nvPr>
        </p:nvSpPr>
        <p:spPr>
          <a:xfrm>
            <a:off x="17533733" y="9567438"/>
            <a:ext cx="367800" cy="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5" name="Google Shape;135;p25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250" y="1143000"/>
            <a:ext cx="3533775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5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800"/>
          </a:xfrm>
          <a:prstGeom prst="rect">
            <a:avLst/>
          </a:prstGeom>
        </p:spPr>
        <p:txBody>
          <a:bodyPr spcFirstLastPara="1" wrap="square" lIns="167650" tIns="167650" rIns="167650" bIns="16765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社内版ビズリーチ">
  <p:cSld name="2_ユーザー設定レイアウト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7954" cy="10286997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6"/>
          <p:cNvSpPr/>
          <p:nvPr/>
        </p:nvSpPr>
        <p:spPr>
          <a:xfrm>
            <a:off x="16315618" y="9610725"/>
            <a:ext cx="1058400" cy="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>
                <a:solidFill>
                  <a:srgbClr val="AAAAAA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4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6"/>
          <p:cNvSpPr txBox="1">
            <a:spLocks noGrp="1"/>
          </p:cNvSpPr>
          <p:nvPr>
            <p:ph type="ftr" idx="11"/>
          </p:nvPr>
        </p:nvSpPr>
        <p:spPr>
          <a:xfrm>
            <a:off x="17533733" y="9567438"/>
            <a:ext cx="367800" cy="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800"/>
          </a:xfrm>
          <a:prstGeom prst="rect">
            <a:avLst/>
          </a:prstGeom>
        </p:spPr>
        <p:txBody>
          <a:bodyPr spcFirstLastPara="1" wrap="square" lIns="167650" tIns="167650" rIns="167650" bIns="16765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EFAULT">
  <p:cSld name="1_DEFAUL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5" cy="10287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58950" y="190500"/>
            <a:ext cx="3629025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7"/>
          <p:cNvSpPr/>
          <p:nvPr/>
        </p:nvSpPr>
        <p:spPr>
          <a:xfrm>
            <a:off x="16315618" y="9610725"/>
            <a:ext cx="1058400" cy="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>
                <a:solidFill>
                  <a:srgbClr val="AAAAAA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4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7"/>
          <p:cNvSpPr txBox="1">
            <a:spLocks noGrp="1"/>
          </p:cNvSpPr>
          <p:nvPr>
            <p:ph type="ftr" idx="11"/>
          </p:nvPr>
        </p:nvSpPr>
        <p:spPr>
          <a:xfrm>
            <a:off x="17533733" y="9567438"/>
            <a:ext cx="367800" cy="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7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800"/>
          </a:xfrm>
          <a:prstGeom prst="rect">
            <a:avLst/>
          </a:prstGeom>
        </p:spPr>
        <p:txBody>
          <a:bodyPr spcFirstLastPara="1" wrap="square" lIns="167650" tIns="167650" rIns="167650" bIns="16765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ユーザー設定レイアウト">
  <p:cSld name="1_ユーザー設定レイアウト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/>
          <p:nvPr/>
        </p:nvSpPr>
        <p:spPr>
          <a:xfrm>
            <a:off x="-1" y="0"/>
            <a:ext cx="9144000" cy="10287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8"/>
          <p:cNvSpPr/>
          <p:nvPr/>
        </p:nvSpPr>
        <p:spPr>
          <a:xfrm>
            <a:off x="16315618" y="9610725"/>
            <a:ext cx="1058400" cy="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>
                <a:solidFill>
                  <a:srgbClr val="AAAAAA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4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8"/>
          <p:cNvSpPr txBox="1">
            <a:spLocks noGrp="1"/>
          </p:cNvSpPr>
          <p:nvPr>
            <p:ph type="ftr" idx="11"/>
          </p:nvPr>
        </p:nvSpPr>
        <p:spPr>
          <a:xfrm>
            <a:off x="17533733" y="9567438"/>
            <a:ext cx="367800" cy="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8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800"/>
          </a:xfrm>
          <a:prstGeom prst="rect">
            <a:avLst/>
          </a:prstGeom>
        </p:spPr>
        <p:txBody>
          <a:bodyPr spcFirstLastPara="1" wrap="square" lIns="167650" tIns="167650" rIns="167650" bIns="16765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ユーザー設定レイアウト">
  <p:cSld name="3_ユーザー設定レイアウト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5" cy="10287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525" y="676275"/>
            <a:ext cx="16735425" cy="9515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9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40281" y="923925"/>
            <a:ext cx="926670" cy="325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9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6800" y="1297191"/>
            <a:ext cx="1962150" cy="15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9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800"/>
          </a:xfrm>
          <a:prstGeom prst="rect">
            <a:avLst/>
          </a:prstGeom>
        </p:spPr>
        <p:txBody>
          <a:bodyPr spcFirstLastPara="1" wrap="square" lIns="167650" tIns="167650" rIns="167650" bIns="16765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カスタム レイアウト 1">
  <p:cSld name="CUSTOM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5" cy="10287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ユーザー設定レイアウト">
  <p:cSld name="ユーザー設定レイアウト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" y="190500"/>
            <a:ext cx="17897472" cy="989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2"/>
          <p:cNvSpPr/>
          <p:nvPr/>
        </p:nvSpPr>
        <p:spPr>
          <a:xfrm>
            <a:off x="16601015" y="9610725"/>
            <a:ext cx="1058100" cy="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2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spcFirstLastPara="1" wrap="square" lIns="167625" tIns="167625" rIns="167625" bIns="1676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250" y="1143000"/>
            <a:ext cx="17325975" cy="18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3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58950" y="190500"/>
            <a:ext cx="3629025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3"/>
          <p:cNvSpPr/>
          <p:nvPr/>
        </p:nvSpPr>
        <p:spPr>
          <a:xfrm>
            <a:off x="16315618" y="9610725"/>
            <a:ext cx="1058100" cy="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>
                <a:solidFill>
                  <a:srgbClr val="AAAAAA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35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33"/>
          <p:cNvSpPr txBox="1">
            <a:spLocks noGrp="1"/>
          </p:cNvSpPr>
          <p:nvPr>
            <p:ph type="ftr" idx="11"/>
          </p:nvPr>
        </p:nvSpPr>
        <p:spPr>
          <a:xfrm>
            <a:off x="17533733" y="9567438"/>
            <a:ext cx="367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5" name="Google Shape;175;p33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250" y="1143000"/>
            <a:ext cx="3533775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3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spcFirstLastPara="1" wrap="square" lIns="167625" tIns="167625" rIns="167625" bIns="1676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ユーザー設定レイアウト">
  <p:cSld name="2_ユーザー設定レイアウト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1" y="0"/>
            <a:ext cx="9144001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4"/>
          <p:cNvSpPr/>
          <p:nvPr/>
        </p:nvSpPr>
        <p:spPr>
          <a:xfrm>
            <a:off x="16315618" y="9610725"/>
            <a:ext cx="1057982" cy="179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>
                <a:solidFill>
                  <a:srgbClr val="AAAAAA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35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17533733" y="9567438"/>
            <a:ext cx="36740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spcFirstLastPara="1" wrap="square" lIns="167625" tIns="167625" rIns="167625" bIns="1676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ユーザー設定レイアウト">
  <p:cSld name="2_ユーザー設定レイアウト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4"/>
          <p:cNvSpPr/>
          <p:nvPr/>
        </p:nvSpPr>
        <p:spPr>
          <a:xfrm>
            <a:off x="-1" y="0"/>
            <a:ext cx="91440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4"/>
          <p:cNvSpPr/>
          <p:nvPr/>
        </p:nvSpPr>
        <p:spPr>
          <a:xfrm>
            <a:off x="16315618" y="9610725"/>
            <a:ext cx="1058100" cy="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>
                <a:solidFill>
                  <a:srgbClr val="AAAAAA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35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4"/>
          <p:cNvSpPr txBox="1">
            <a:spLocks noGrp="1"/>
          </p:cNvSpPr>
          <p:nvPr>
            <p:ph type="ftr" idx="11"/>
          </p:nvPr>
        </p:nvSpPr>
        <p:spPr>
          <a:xfrm>
            <a:off x="17533733" y="9567438"/>
            <a:ext cx="367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4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spcFirstLastPara="1" wrap="square" lIns="167625" tIns="167625" rIns="167625" bIns="1676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EFAULT">
  <p:cSld name="1_DEFAUL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58950" y="190500"/>
            <a:ext cx="3629025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5"/>
          <p:cNvSpPr/>
          <p:nvPr/>
        </p:nvSpPr>
        <p:spPr>
          <a:xfrm>
            <a:off x="16315618" y="9610725"/>
            <a:ext cx="1058100" cy="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>
                <a:solidFill>
                  <a:srgbClr val="AAAAAA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35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5"/>
          <p:cNvSpPr txBox="1">
            <a:spLocks noGrp="1"/>
          </p:cNvSpPr>
          <p:nvPr>
            <p:ph type="ftr" idx="11"/>
          </p:nvPr>
        </p:nvSpPr>
        <p:spPr>
          <a:xfrm>
            <a:off x="17533733" y="9567438"/>
            <a:ext cx="367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5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spcFirstLastPara="1" wrap="square" lIns="167625" tIns="167625" rIns="167625" bIns="1676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ユーザー設定レイアウト">
  <p:cSld name="1_ユーザー設定レイアウト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6"/>
          <p:cNvSpPr/>
          <p:nvPr/>
        </p:nvSpPr>
        <p:spPr>
          <a:xfrm>
            <a:off x="-1" y="0"/>
            <a:ext cx="9144000" cy="10287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6"/>
          <p:cNvSpPr/>
          <p:nvPr/>
        </p:nvSpPr>
        <p:spPr>
          <a:xfrm>
            <a:off x="16315618" y="9610725"/>
            <a:ext cx="1058100" cy="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>
                <a:solidFill>
                  <a:srgbClr val="AAAAAA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35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6"/>
          <p:cNvSpPr txBox="1">
            <a:spLocks noGrp="1"/>
          </p:cNvSpPr>
          <p:nvPr>
            <p:ph type="ftr" idx="11"/>
          </p:nvPr>
        </p:nvSpPr>
        <p:spPr>
          <a:xfrm>
            <a:off x="17533733" y="9567438"/>
            <a:ext cx="367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6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spcFirstLastPara="1" wrap="square" lIns="167625" tIns="167625" rIns="167625" bIns="1676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ユーザー設定レイアウト">
  <p:cSld name="3_ユーザー設定レイアウト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525" y="676275"/>
            <a:ext cx="16735425" cy="951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7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40281" y="923925"/>
            <a:ext cx="926669" cy="325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7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6800" y="1297191"/>
            <a:ext cx="1962150" cy="15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7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spcFirstLastPara="1" wrap="square" lIns="167625" tIns="167625" rIns="167625" bIns="1676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1 1">
  <p:cSld name="1_Contents 2_1_1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8"/>
          <p:cNvSpPr/>
          <p:nvPr/>
        </p:nvSpPr>
        <p:spPr>
          <a:xfrm>
            <a:off x="0" y="-21300"/>
            <a:ext cx="18288000" cy="103086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EEEEEE"/>
              </a:gs>
            </a:gsLst>
            <a:lin ang="2700006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8"/>
          <p:cNvSpPr txBox="1"/>
          <p:nvPr/>
        </p:nvSpPr>
        <p:spPr>
          <a:xfrm>
            <a:off x="17308190" y="9711770"/>
            <a:ext cx="9948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5B9BD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rgbClr val="5B9B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2" name="Google Shape;202;p38"/>
          <p:cNvGrpSpPr/>
          <p:nvPr/>
        </p:nvGrpSpPr>
        <p:grpSpPr>
          <a:xfrm>
            <a:off x="15867748" y="9691990"/>
            <a:ext cx="1606050" cy="331650"/>
            <a:chOff x="10676467" y="6461327"/>
            <a:chExt cx="1070700" cy="221100"/>
          </a:xfrm>
        </p:grpSpPr>
        <p:sp>
          <p:nvSpPr>
            <p:cNvPr id="203" name="Google Shape;203;p38"/>
            <p:cNvSpPr txBox="1"/>
            <p:nvPr/>
          </p:nvSpPr>
          <p:spPr>
            <a:xfrm>
              <a:off x="10676467" y="6461327"/>
              <a:ext cx="1070700" cy="22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68550" rIns="137150" bIns="68550" anchor="t" anchorCtr="0">
              <a:noAutofit/>
            </a:bodyPr>
            <a:lstStyle/>
            <a:p>
              <a:pPr marL="0" marR="0" lvl="0" indent="0" algn="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Confidential</a:t>
              </a:r>
              <a:endParaRPr sz="12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38"/>
            <p:cNvSpPr/>
            <p:nvPr/>
          </p:nvSpPr>
          <p:spPr>
            <a:xfrm>
              <a:off x="11036839" y="6470667"/>
              <a:ext cx="663000" cy="199800"/>
            </a:xfrm>
            <a:prstGeom prst="rect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05" name="Google Shape;205;p38"/>
          <p:cNvCxnSpPr/>
          <p:nvPr/>
        </p:nvCxnSpPr>
        <p:spPr>
          <a:xfrm>
            <a:off x="367742" y="1173376"/>
            <a:ext cx="17479200" cy="25800"/>
          </a:xfrm>
          <a:prstGeom prst="straightConnector1">
            <a:avLst/>
          </a:prstGeom>
          <a:noFill/>
          <a:ln w="25400" cap="flat" cmpd="sng">
            <a:solidFill>
              <a:srgbClr val="05519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6" name="Google Shape;206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98" y="9706208"/>
            <a:ext cx="1359450" cy="397382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8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spcFirstLastPara="1" wrap="square" lIns="167625" tIns="167625" rIns="167625" bIns="167625" anchor="t" anchorCtr="0">
            <a:noAutofit/>
          </a:bodyPr>
          <a:lstStyle>
            <a:lvl1pPr lvl="0" rtl="0">
              <a:buNone/>
              <a:defRPr sz="2400"/>
            </a:lvl1pPr>
            <a:lvl2pPr lvl="1" rtl="0">
              <a:buNone/>
              <a:defRPr sz="2400"/>
            </a:lvl2pPr>
            <a:lvl3pPr lvl="2" rtl="0">
              <a:buNone/>
              <a:defRPr sz="2400"/>
            </a:lvl3pPr>
            <a:lvl4pPr lvl="3" rtl="0">
              <a:buNone/>
              <a:defRPr sz="2400"/>
            </a:lvl4pPr>
            <a:lvl5pPr lvl="4" rtl="0">
              <a:buNone/>
              <a:defRPr sz="2400"/>
            </a:lvl5pPr>
            <a:lvl6pPr lvl="5" rtl="0">
              <a:buNone/>
              <a:defRPr sz="2400"/>
            </a:lvl6pPr>
            <a:lvl7pPr lvl="6" rtl="0">
              <a:buNone/>
              <a:defRPr sz="2400"/>
            </a:lvl7pPr>
            <a:lvl8pPr lvl="7" rtl="0">
              <a:buNone/>
              <a:defRPr sz="2400"/>
            </a:lvl8pPr>
            <a:lvl9pPr lvl="8" rtl="0">
              <a:buNone/>
              <a:defRPr sz="24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ユーザー設定レイアウト 2">
  <p:cSld name="ユーザー設定レイアウト_2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" y="190500"/>
            <a:ext cx="17897470" cy="989647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9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spcFirstLastPara="1" wrap="square" lIns="167625" tIns="167625" rIns="167625" bIns="167625" anchor="t" anchorCtr="0">
            <a:noAutofit/>
          </a:bodyPr>
          <a:lstStyle>
            <a:lvl1pPr lvl="0" rtl="0">
              <a:buNone/>
              <a:defRPr sz="2400"/>
            </a:lvl1pPr>
            <a:lvl2pPr lvl="1" rtl="0">
              <a:buNone/>
              <a:defRPr sz="2400"/>
            </a:lvl2pPr>
            <a:lvl3pPr lvl="2" rtl="0">
              <a:buNone/>
              <a:defRPr sz="2400"/>
            </a:lvl3pPr>
            <a:lvl4pPr lvl="3" rtl="0">
              <a:buNone/>
              <a:defRPr sz="2400"/>
            </a:lvl4pPr>
            <a:lvl5pPr lvl="4" rtl="0">
              <a:buNone/>
              <a:defRPr sz="2400"/>
            </a:lvl5pPr>
            <a:lvl6pPr lvl="5" rtl="0">
              <a:buNone/>
              <a:defRPr sz="2400"/>
            </a:lvl6pPr>
            <a:lvl7pPr lvl="6" rtl="0">
              <a:buNone/>
              <a:defRPr sz="2400"/>
            </a:lvl7pPr>
            <a:lvl8pPr lvl="7" rtl="0">
              <a:buNone/>
              <a:defRPr sz="2400"/>
            </a:lvl8pPr>
            <a:lvl9pPr lvl="8" rtl="0">
              <a:buNone/>
              <a:defRPr sz="24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ユーザー設定レイアウト 1">
  <p:cSld name="ユーザー設定レイアウト_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" y="190500"/>
            <a:ext cx="17897470" cy="989647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40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spcFirstLastPara="1" wrap="square" lIns="167625" tIns="167625" rIns="167625" bIns="167625" anchor="t" anchorCtr="0">
            <a:noAutofit/>
          </a:bodyPr>
          <a:lstStyle>
            <a:lvl1pPr lvl="0" rtl="0">
              <a:buNone/>
              <a:defRPr sz="2400"/>
            </a:lvl1pPr>
            <a:lvl2pPr lvl="1" rtl="0">
              <a:buNone/>
              <a:defRPr sz="2400"/>
            </a:lvl2pPr>
            <a:lvl3pPr lvl="2" rtl="0">
              <a:buNone/>
              <a:defRPr sz="2400"/>
            </a:lvl3pPr>
            <a:lvl4pPr lvl="3" rtl="0">
              <a:buNone/>
              <a:defRPr sz="2400"/>
            </a:lvl4pPr>
            <a:lvl5pPr lvl="4" rtl="0">
              <a:buNone/>
              <a:defRPr sz="2400"/>
            </a:lvl5pPr>
            <a:lvl6pPr lvl="5" rtl="0">
              <a:buNone/>
              <a:defRPr sz="2400"/>
            </a:lvl6pPr>
            <a:lvl7pPr lvl="6" rtl="0">
              <a:buNone/>
              <a:defRPr sz="2400"/>
            </a:lvl7pPr>
            <a:lvl8pPr lvl="7" rtl="0">
              <a:buNone/>
              <a:defRPr sz="2400"/>
            </a:lvl8pPr>
            <a:lvl9pPr lvl="8" rtl="0">
              <a:buNone/>
              <a:defRPr sz="24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1"/>
          <p:cNvSpPr txBox="1">
            <a:spLocks noGrp="1"/>
          </p:cNvSpPr>
          <p:nvPr>
            <p:ph type="ctrTitle"/>
          </p:nvPr>
        </p:nvSpPr>
        <p:spPr>
          <a:xfrm>
            <a:off x="2286000" y="1683544"/>
            <a:ext cx="13716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None/>
              <a:defRPr sz="9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9pPr>
          </a:lstStyle>
          <a:p>
            <a:endParaRPr/>
          </a:p>
        </p:txBody>
      </p:sp>
      <p:sp>
        <p:nvSpPr>
          <p:cNvPr id="218" name="Google Shape;218;p41"/>
          <p:cNvSpPr txBox="1">
            <a:spLocks noGrp="1"/>
          </p:cNvSpPr>
          <p:nvPr>
            <p:ph type="subTitle" idx="1"/>
          </p:nvPr>
        </p:nvSpPr>
        <p:spPr>
          <a:xfrm>
            <a:off x="2286000" y="5403056"/>
            <a:ext cx="13716000" cy="24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lvl="1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3pPr>
            <a:lvl4pPr lvl="3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9" name="Google Shape;219;p41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9pPr>
          </a:lstStyle>
          <a:p>
            <a:endParaRPr/>
          </a:p>
        </p:txBody>
      </p:sp>
      <p:sp>
        <p:nvSpPr>
          <p:cNvPr id="220" name="Google Shape;220;p41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41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">
  <p:cSld name="1_Contents 2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2"/>
          <p:cNvSpPr txBox="1">
            <a:spLocks noGrp="1"/>
          </p:cNvSpPr>
          <p:nvPr>
            <p:ph type="subTitle" idx="1"/>
          </p:nvPr>
        </p:nvSpPr>
        <p:spPr>
          <a:xfrm>
            <a:off x="311725" y="1456725"/>
            <a:ext cx="177702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5" tIns="83775" rIns="83775" bIns="837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rgbClr val="353B4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rgbClr val="353B4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rgbClr val="353B4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rgbClr val="353B4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rgbClr val="353B4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rgbClr val="353B4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rgbClr val="353B4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rgbClr val="353B42"/>
                </a:solidFill>
              </a:defRPr>
            </a:lvl9pPr>
          </a:lstStyle>
          <a:p>
            <a:endParaRPr/>
          </a:p>
        </p:txBody>
      </p:sp>
      <p:sp>
        <p:nvSpPr>
          <p:cNvPr id="224" name="Google Shape;224;p42"/>
          <p:cNvSpPr/>
          <p:nvPr/>
        </p:nvSpPr>
        <p:spPr>
          <a:xfrm>
            <a:off x="144000" y="926831"/>
            <a:ext cx="18000000" cy="54000"/>
          </a:xfrm>
          <a:prstGeom prst="rect">
            <a:avLst/>
          </a:prstGeom>
          <a:gradFill>
            <a:gsLst>
              <a:gs pos="0">
                <a:srgbClr val="7653D7"/>
              </a:gs>
              <a:gs pos="100000">
                <a:srgbClr val="2D9BD7"/>
              </a:gs>
            </a:gsLst>
            <a:lin ang="6600130" scaled="0"/>
          </a:gradFill>
          <a:ln>
            <a:noFill/>
          </a:ln>
        </p:spPr>
        <p:txBody>
          <a:bodyPr spcFirstLastPara="1" wrap="square" lIns="167575" tIns="83775" rIns="167575" bIns="83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42"/>
          <p:cNvSpPr txBox="1">
            <a:spLocks noGrp="1"/>
          </p:cNvSpPr>
          <p:nvPr>
            <p:ph type="sldNum" idx="12"/>
          </p:nvPr>
        </p:nvSpPr>
        <p:spPr>
          <a:xfrm>
            <a:off x="17386509" y="9925800"/>
            <a:ext cx="891600" cy="3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575" tIns="83775" rIns="167575" bIns="837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6" name="Google Shape;226;p42"/>
          <p:cNvSpPr txBox="1">
            <a:spLocks noGrp="1"/>
          </p:cNvSpPr>
          <p:nvPr>
            <p:ph type="title"/>
          </p:nvPr>
        </p:nvSpPr>
        <p:spPr>
          <a:xfrm>
            <a:off x="432348" y="863"/>
            <a:ext cx="17856000" cy="9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575" tIns="83775" rIns="167575" bIns="837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 b="1" i="0" u="none" strike="noStrike" cap="none">
                <a:solidFill>
                  <a:schemeClr val="dk1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B42"/>
              </a:buClr>
              <a:buSzPts val="2600"/>
              <a:buNone/>
              <a:defRPr sz="3400" b="1" i="0" u="none" strike="noStrike" cap="none">
                <a:solidFill>
                  <a:srgbClr val="353B42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B42"/>
              </a:buClr>
              <a:buSzPts val="2600"/>
              <a:buNone/>
              <a:defRPr sz="3400" b="1" i="0" u="none" strike="noStrike" cap="none">
                <a:solidFill>
                  <a:srgbClr val="353B42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B42"/>
              </a:buClr>
              <a:buSzPts val="2600"/>
              <a:buNone/>
              <a:defRPr sz="3400" b="1" i="0" u="none" strike="noStrike" cap="none">
                <a:solidFill>
                  <a:srgbClr val="353B42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B42"/>
              </a:buClr>
              <a:buSzPts val="2600"/>
              <a:buNone/>
              <a:defRPr sz="3400" b="1" i="0" u="none" strike="noStrike" cap="none">
                <a:solidFill>
                  <a:srgbClr val="353B42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B42"/>
              </a:buClr>
              <a:buSzPts val="2600"/>
              <a:buNone/>
              <a:defRPr sz="3400" b="1" i="0" u="none" strike="noStrike" cap="none">
                <a:solidFill>
                  <a:srgbClr val="353B42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B42"/>
              </a:buClr>
              <a:buSzPts val="2600"/>
              <a:buNone/>
              <a:defRPr sz="3400" b="1" i="0" u="none" strike="noStrike" cap="none">
                <a:solidFill>
                  <a:srgbClr val="353B42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B42"/>
              </a:buClr>
              <a:buSzPts val="2600"/>
              <a:buNone/>
              <a:defRPr sz="3400" b="1" i="0" u="none" strike="noStrike" cap="none">
                <a:solidFill>
                  <a:srgbClr val="353B42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B42"/>
              </a:buClr>
              <a:buSzPts val="2600"/>
              <a:buNone/>
              <a:defRPr sz="3400" b="1" i="0" u="none" strike="noStrike" cap="none">
                <a:solidFill>
                  <a:srgbClr val="353B42"/>
                </a:solidFill>
              </a:defRPr>
            </a:lvl9pPr>
          </a:lstStyle>
          <a:p>
            <a:endParaRPr/>
          </a:p>
        </p:txBody>
      </p:sp>
      <p:pic>
        <p:nvPicPr>
          <p:cNvPr id="227" name="Google Shape;227;p42"/>
          <p:cNvPicPr preferRelativeResize="0"/>
          <p:nvPr/>
        </p:nvPicPr>
        <p:blipFill rotWithShape="1">
          <a:blip r:embed="rId2">
            <a:alphaModFix/>
          </a:blip>
          <a:srcRect r="30531"/>
          <a:stretch/>
        </p:blipFill>
        <p:spPr>
          <a:xfrm>
            <a:off x="16004050" y="199555"/>
            <a:ext cx="2025500" cy="591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 4">
  <p:cSld name="TITLE_12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3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0ACAB"/>
          </a:solidFill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43"/>
          <p:cNvSpPr/>
          <p:nvPr/>
        </p:nvSpPr>
        <p:spPr>
          <a:xfrm rot="5400000">
            <a:off x="0" y="0"/>
            <a:ext cx="9144000" cy="9144000"/>
          </a:xfrm>
          <a:prstGeom prst="rtTriangle">
            <a:avLst/>
          </a:prstGeom>
          <a:solidFill>
            <a:srgbClr val="1481C6"/>
          </a:solidFill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43"/>
          <p:cNvSpPr/>
          <p:nvPr/>
        </p:nvSpPr>
        <p:spPr>
          <a:xfrm>
            <a:off x="193286" y="188176"/>
            <a:ext cx="17901600" cy="9910800"/>
          </a:xfrm>
          <a:prstGeom prst="roundRect">
            <a:avLst>
              <a:gd name="adj" fmla="val 137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43"/>
          <p:cNvSpPr/>
          <p:nvPr/>
        </p:nvSpPr>
        <p:spPr>
          <a:xfrm>
            <a:off x="15503772" y="9634008"/>
            <a:ext cx="2043000" cy="3384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888888"/>
                </a:solidFill>
                <a:latin typeface="HiraKakuPro-W3"/>
                <a:ea typeface="HiraKakuPro-W3"/>
                <a:cs typeface="HiraKakuPro-W3"/>
                <a:sym typeface="HiraKakuPro-W3"/>
              </a:rPr>
              <a:t>Confidencial</a:t>
            </a:r>
            <a:endParaRPr sz="1600" b="0" i="0" u="none" strike="noStrike" cap="none">
              <a:solidFill>
                <a:srgbClr val="888888"/>
              </a:solidFill>
              <a:latin typeface="HiraKakuPro-W3"/>
              <a:ea typeface="HiraKakuPro-W3"/>
              <a:cs typeface="HiraKakuPro-W3"/>
              <a:sym typeface="HiraKakuPro-W3"/>
            </a:endParaRPr>
          </a:p>
        </p:txBody>
      </p:sp>
      <p:sp>
        <p:nvSpPr>
          <p:cNvPr id="233" name="Google Shape;233;p43"/>
          <p:cNvSpPr txBox="1">
            <a:spLocks noGrp="1"/>
          </p:cNvSpPr>
          <p:nvPr>
            <p:ph type="title"/>
          </p:nvPr>
        </p:nvSpPr>
        <p:spPr>
          <a:xfrm>
            <a:off x="503036" y="286940"/>
            <a:ext cx="17280600" cy="9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Char char="●"/>
              <a:defRPr sz="2800" b="1">
                <a:solidFill>
                  <a:srgbClr val="1481C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Char char="○"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Char char="■"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Char char="●"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Char char="○"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Char char="■"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Char char="●"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Char char="○"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Char char="■"/>
              <a:defRPr/>
            </a:lvl9pPr>
          </a:lstStyle>
          <a:p>
            <a:endParaRPr/>
          </a:p>
        </p:txBody>
      </p:sp>
      <p:cxnSp>
        <p:nvCxnSpPr>
          <p:cNvPr id="234" name="Google Shape;234;p43"/>
          <p:cNvCxnSpPr/>
          <p:nvPr/>
        </p:nvCxnSpPr>
        <p:spPr>
          <a:xfrm>
            <a:off x="704956" y="1222280"/>
            <a:ext cx="4993200" cy="0"/>
          </a:xfrm>
          <a:prstGeom prst="straightConnector1">
            <a:avLst/>
          </a:prstGeom>
          <a:noFill/>
          <a:ln w="12700" cap="flat" cmpd="sng">
            <a:solidFill>
              <a:srgbClr val="1481C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5" name="Google Shape;235;p43"/>
          <p:cNvCxnSpPr/>
          <p:nvPr/>
        </p:nvCxnSpPr>
        <p:spPr>
          <a:xfrm>
            <a:off x="5671384" y="1222280"/>
            <a:ext cx="12111600" cy="0"/>
          </a:xfrm>
          <a:prstGeom prst="straightConnector1">
            <a:avLst/>
          </a:prstGeom>
          <a:noFill/>
          <a:ln w="1270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36" name="Google Shape;236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893606" y="542446"/>
            <a:ext cx="3889229" cy="49165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43"/>
          <p:cNvSpPr txBox="1">
            <a:spLocks noGrp="1"/>
          </p:cNvSpPr>
          <p:nvPr>
            <p:ph type="sldNum" idx="12"/>
          </p:nvPr>
        </p:nvSpPr>
        <p:spPr>
          <a:xfrm>
            <a:off x="16835704" y="9631572"/>
            <a:ext cx="11250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EFAULT">
  <p:cSld name="1_DEFAUL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58950" y="190500"/>
            <a:ext cx="3629025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/>
          <p:nvPr/>
        </p:nvSpPr>
        <p:spPr>
          <a:xfrm>
            <a:off x="16315618" y="9610725"/>
            <a:ext cx="1057982" cy="179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>
                <a:solidFill>
                  <a:srgbClr val="AAAAAA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35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17533733" y="9567438"/>
            <a:ext cx="36740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spcFirstLastPara="1" wrap="square" lIns="167625" tIns="167625" rIns="167625" bIns="1676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ユーザー設定レイアウト">
  <p:cSld name="1_ユーザー設定レイアウト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-1" y="0"/>
            <a:ext cx="9144001" cy="10287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6"/>
          <p:cNvSpPr/>
          <p:nvPr/>
        </p:nvSpPr>
        <p:spPr>
          <a:xfrm>
            <a:off x="16315618" y="9610725"/>
            <a:ext cx="1057982" cy="179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>
                <a:solidFill>
                  <a:srgbClr val="AAAAAA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35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6"/>
          <p:cNvSpPr txBox="1">
            <a:spLocks noGrp="1"/>
          </p:cNvSpPr>
          <p:nvPr>
            <p:ph type="ftr" idx="11"/>
          </p:nvPr>
        </p:nvSpPr>
        <p:spPr>
          <a:xfrm>
            <a:off x="17533733" y="9567438"/>
            <a:ext cx="36740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spcFirstLastPara="1" wrap="square" lIns="167625" tIns="167625" rIns="167625" bIns="1676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ユーザー設定レイアウト">
  <p:cSld name="3_ユーザー設定レイアウト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525" y="676275"/>
            <a:ext cx="16735425" cy="951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7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40281" y="923925"/>
            <a:ext cx="926669" cy="325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7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6800" y="1297191"/>
            <a:ext cx="1962150" cy="15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spcFirstLastPara="1" wrap="square" lIns="167625" tIns="167625" rIns="167625" bIns="1676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1 1">
  <p:cSld name="1_Contents 2_1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>
            <a:off x="0" y="-21300"/>
            <a:ext cx="18288000" cy="103086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EEEEEE"/>
              </a:gs>
            </a:gsLst>
            <a:lin ang="2700006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8"/>
          <p:cNvSpPr txBox="1"/>
          <p:nvPr/>
        </p:nvSpPr>
        <p:spPr>
          <a:xfrm>
            <a:off x="17308190" y="9711770"/>
            <a:ext cx="9948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5B9BD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rgbClr val="5B9B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46;p8"/>
          <p:cNvGrpSpPr/>
          <p:nvPr/>
        </p:nvGrpSpPr>
        <p:grpSpPr>
          <a:xfrm>
            <a:off x="15867748" y="9691990"/>
            <a:ext cx="1606050" cy="331650"/>
            <a:chOff x="10676467" y="6461327"/>
            <a:chExt cx="1070700" cy="221100"/>
          </a:xfrm>
        </p:grpSpPr>
        <p:sp>
          <p:nvSpPr>
            <p:cNvPr id="47" name="Google Shape;47;p8"/>
            <p:cNvSpPr txBox="1"/>
            <p:nvPr/>
          </p:nvSpPr>
          <p:spPr>
            <a:xfrm>
              <a:off x="10676467" y="6461327"/>
              <a:ext cx="1070700" cy="22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68550" rIns="137150" bIns="68550" anchor="t" anchorCtr="0">
              <a:noAutofit/>
            </a:bodyPr>
            <a:lstStyle/>
            <a:p>
              <a:pPr marL="0" marR="0" lvl="0" indent="0" algn="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Confidential</a:t>
              </a:r>
              <a:endParaRPr sz="12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8"/>
            <p:cNvSpPr/>
            <p:nvPr/>
          </p:nvSpPr>
          <p:spPr>
            <a:xfrm>
              <a:off x="11036839" y="6470667"/>
              <a:ext cx="663000" cy="199800"/>
            </a:xfrm>
            <a:prstGeom prst="rect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9" name="Google Shape;49;p8"/>
          <p:cNvCxnSpPr/>
          <p:nvPr/>
        </p:nvCxnSpPr>
        <p:spPr>
          <a:xfrm>
            <a:off x="367742" y="1173376"/>
            <a:ext cx="17479200" cy="25800"/>
          </a:xfrm>
          <a:prstGeom prst="straightConnector1">
            <a:avLst/>
          </a:prstGeom>
          <a:noFill/>
          <a:ln w="25400" cap="flat" cmpd="sng">
            <a:solidFill>
              <a:srgbClr val="05519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0" name="Google Shape;5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98" y="9706208"/>
            <a:ext cx="1359450" cy="397382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spcFirstLastPara="1" wrap="square" lIns="167625" tIns="167625" rIns="167625" bIns="167625" anchor="t" anchorCtr="0">
            <a:noAutofit/>
          </a:bodyPr>
          <a:lstStyle>
            <a:lvl1pPr lvl="0">
              <a:buNone/>
              <a:defRPr sz="2400"/>
            </a:lvl1pPr>
            <a:lvl2pPr lvl="1">
              <a:buNone/>
              <a:defRPr sz="2400"/>
            </a:lvl2pPr>
            <a:lvl3pPr lvl="2">
              <a:buNone/>
              <a:defRPr sz="2400"/>
            </a:lvl3pPr>
            <a:lvl4pPr lvl="3">
              <a:buNone/>
              <a:defRPr sz="2400"/>
            </a:lvl4pPr>
            <a:lvl5pPr lvl="4">
              <a:buNone/>
              <a:defRPr sz="2400"/>
            </a:lvl5pPr>
            <a:lvl6pPr lvl="5">
              <a:buNone/>
              <a:defRPr sz="2400"/>
            </a:lvl6pPr>
            <a:lvl7pPr lvl="6">
              <a:buNone/>
              <a:defRPr sz="2400"/>
            </a:lvl7pPr>
            <a:lvl8pPr lvl="7">
              <a:buNone/>
              <a:defRPr sz="2400"/>
            </a:lvl8pPr>
            <a:lvl9pPr lvl="8">
              <a:buNone/>
              <a:defRPr sz="24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ユーザー設定レイアウト 2">
  <p:cSld name="ユーザー設定レイアウト_2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" y="190500"/>
            <a:ext cx="17897470" cy="98964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spcFirstLastPara="1" wrap="square" lIns="167625" tIns="167625" rIns="167625" bIns="167625" anchor="t" anchorCtr="0">
            <a:noAutofit/>
          </a:bodyPr>
          <a:lstStyle>
            <a:lvl1pPr lvl="0">
              <a:buNone/>
              <a:defRPr sz="2400"/>
            </a:lvl1pPr>
            <a:lvl2pPr lvl="1">
              <a:buNone/>
              <a:defRPr sz="2400"/>
            </a:lvl2pPr>
            <a:lvl3pPr lvl="2">
              <a:buNone/>
              <a:defRPr sz="2400"/>
            </a:lvl3pPr>
            <a:lvl4pPr lvl="3">
              <a:buNone/>
              <a:defRPr sz="2400"/>
            </a:lvl4pPr>
            <a:lvl5pPr lvl="4">
              <a:buNone/>
              <a:defRPr sz="2400"/>
            </a:lvl5pPr>
            <a:lvl6pPr lvl="5">
              <a:buNone/>
              <a:defRPr sz="2400"/>
            </a:lvl6pPr>
            <a:lvl7pPr lvl="6">
              <a:buNone/>
              <a:defRPr sz="2400"/>
            </a:lvl7pPr>
            <a:lvl8pPr lvl="7">
              <a:buNone/>
              <a:defRPr sz="2400"/>
            </a:lvl8pPr>
            <a:lvl9pPr lvl="8">
              <a:buNone/>
              <a:defRPr sz="24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ユーザー設定レイアウト 1">
  <p:cSld name="ユーザー設定レイアウト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" y="190500"/>
            <a:ext cx="17897470" cy="989647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spcFirstLastPara="1" wrap="square" lIns="167625" tIns="167625" rIns="167625" bIns="167625" anchor="t" anchorCtr="0">
            <a:noAutofit/>
          </a:bodyPr>
          <a:lstStyle>
            <a:lvl1pPr lvl="0">
              <a:buNone/>
              <a:defRPr sz="2400"/>
            </a:lvl1pPr>
            <a:lvl2pPr lvl="1">
              <a:buNone/>
              <a:defRPr sz="2400"/>
            </a:lvl2pPr>
            <a:lvl3pPr lvl="2">
              <a:buNone/>
              <a:defRPr sz="2400"/>
            </a:lvl3pPr>
            <a:lvl4pPr lvl="3">
              <a:buNone/>
              <a:defRPr sz="2400"/>
            </a:lvl4pPr>
            <a:lvl5pPr lvl="4">
              <a:buNone/>
              <a:defRPr sz="2400"/>
            </a:lvl5pPr>
            <a:lvl6pPr lvl="5">
              <a:buNone/>
              <a:defRPr sz="2400"/>
            </a:lvl6pPr>
            <a:lvl7pPr lvl="6">
              <a:buNone/>
              <a:defRPr sz="2400"/>
            </a:lvl7pPr>
            <a:lvl8pPr lvl="7">
              <a:buNone/>
              <a:defRPr sz="2400"/>
            </a:lvl8pPr>
            <a:lvl9pPr lvl="8">
              <a:buNone/>
              <a:defRPr sz="24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ftr" idx="11"/>
          </p:nvPr>
        </p:nvSpPr>
        <p:spPr>
          <a:xfrm>
            <a:off x="17533733" y="9508063"/>
            <a:ext cx="36740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625" tIns="167625" rIns="167625" bIns="167625" anchor="t" anchorCtr="0">
            <a:noAutofit/>
          </a:bodyPr>
          <a:lstStyle>
            <a:lvl1pPr lvl="0" algn="r">
              <a:buNone/>
              <a:defRPr sz="2400">
                <a:solidFill>
                  <a:schemeClr val="tx1"/>
                </a:solidFill>
              </a:defRPr>
            </a:lvl1pPr>
            <a:lvl2pPr lvl="1" algn="r">
              <a:buNone/>
              <a:defRPr sz="2400">
                <a:solidFill>
                  <a:schemeClr val="tx1"/>
                </a:solidFill>
              </a:defRPr>
            </a:lvl2pPr>
            <a:lvl3pPr lvl="2" algn="r">
              <a:buNone/>
              <a:defRPr sz="2400">
                <a:solidFill>
                  <a:schemeClr val="tx1"/>
                </a:solidFill>
              </a:defRPr>
            </a:lvl3pPr>
            <a:lvl4pPr lvl="3" algn="r">
              <a:buNone/>
              <a:defRPr sz="2400">
                <a:solidFill>
                  <a:schemeClr val="tx1"/>
                </a:solidFill>
              </a:defRPr>
            </a:lvl4pPr>
            <a:lvl5pPr lvl="4" algn="r">
              <a:buNone/>
              <a:defRPr sz="2400">
                <a:solidFill>
                  <a:schemeClr val="tx1"/>
                </a:solidFill>
              </a:defRPr>
            </a:lvl5pPr>
            <a:lvl6pPr lvl="5" algn="r">
              <a:buNone/>
              <a:defRPr sz="2400">
                <a:solidFill>
                  <a:schemeClr val="tx1"/>
                </a:solidFill>
              </a:defRPr>
            </a:lvl6pPr>
            <a:lvl7pPr lvl="6" algn="r">
              <a:buNone/>
              <a:defRPr sz="2400">
                <a:solidFill>
                  <a:schemeClr val="tx1"/>
                </a:solidFill>
              </a:defRPr>
            </a:lvl7pPr>
            <a:lvl8pPr lvl="7" algn="r">
              <a:buNone/>
              <a:defRPr sz="2400">
                <a:solidFill>
                  <a:schemeClr val="tx1"/>
                </a:solidFill>
              </a:defRPr>
            </a:lvl8pPr>
            <a:lvl9pPr lvl="8" algn="r">
              <a:buNone/>
              <a:defRPr sz="2400">
                <a:solidFill>
                  <a:schemeClr val="tx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ftr" idx="11"/>
          </p:nvPr>
        </p:nvSpPr>
        <p:spPr>
          <a:xfrm>
            <a:off x="17533733" y="9508063"/>
            <a:ext cx="367800" cy="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650" tIns="167650" rIns="167650" bIns="167650" anchor="t" anchorCtr="0">
            <a:noAutofit/>
          </a:bodyPr>
          <a:lstStyle>
            <a:lvl1pPr lvl="0" algn="r" rtl="0">
              <a:buNone/>
              <a:defRPr sz="2400">
                <a:solidFill>
                  <a:schemeClr val="tx1"/>
                </a:solidFill>
              </a:defRPr>
            </a:lvl1pPr>
            <a:lvl2pPr lvl="1" algn="r" rtl="0">
              <a:buNone/>
              <a:defRPr sz="2400">
                <a:solidFill>
                  <a:schemeClr val="tx1"/>
                </a:solidFill>
              </a:defRPr>
            </a:lvl2pPr>
            <a:lvl3pPr lvl="2" algn="r" rtl="0">
              <a:buNone/>
              <a:defRPr sz="2400">
                <a:solidFill>
                  <a:schemeClr val="tx1"/>
                </a:solidFill>
              </a:defRPr>
            </a:lvl3pPr>
            <a:lvl4pPr lvl="3" algn="r" rtl="0">
              <a:buNone/>
              <a:defRPr sz="2400">
                <a:solidFill>
                  <a:schemeClr val="tx1"/>
                </a:solidFill>
              </a:defRPr>
            </a:lvl4pPr>
            <a:lvl5pPr lvl="4" algn="r" rtl="0">
              <a:buNone/>
              <a:defRPr sz="2400">
                <a:solidFill>
                  <a:schemeClr val="tx1"/>
                </a:solidFill>
              </a:defRPr>
            </a:lvl5pPr>
            <a:lvl6pPr lvl="5" algn="r" rtl="0">
              <a:buNone/>
              <a:defRPr sz="2400">
                <a:solidFill>
                  <a:schemeClr val="tx1"/>
                </a:solidFill>
              </a:defRPr>
            </a:lvl6pPr>
            <a:lvl7pPr lvl="6" algn="r" rtl="0">
              <a:buNone/>
              <a:defRPr sz="2400">
                <a:solidFill>
                  <a:schemeClr val="tx1"/>
                </a:solidFill>
              </a:defRPr>
            </a:lvl7pPr>
            <a:lvl8pPr lvl="7" algn="r" rtl="0">
              <a:buNone/>
              <a:defRPr sz="2400">
                <a:solidFill>
                  <a:schemeClr val="tx1"/>
                </a:solidFill>
              </a:defRPr>
            </a:lvl8pPr>
            <a:lvl9pPr lvl="8" algn="r" rtl="0">
              <a:buNone/>
              <a:defRPr sz="2400">
                <a:solidFill>
                  <a:schemeClr val="tx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ftr" idx="11"/>
          </p:nvPr>
        </p:nvSpPr>
        <p:spPr>
          <a:xfrm>
            <a:off x="17533733" y="9508063"/>
            <a:ext cx="367800" cy="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650" tIns="167650" rIns="167650" bIns="167650" anchor="t" anchorCtr="0">
            <a:noAutofit/>
          </a:bodyPr>
          <a:lstStyle>
            <a:lvl1pPr lvl="0" algn="r" rtl="0">
              <a:buNone/>
              <a:defRPr sz="2400">
                <a:solidFill>
                  <a:schemeClr val="tx1"/>
                </a:solidFill>
              </a:defRPr>
            </a:lvl1pPr>
            <a:lvl2pPr lvl="1" algn="r" rtl="0">
              <a:buNone/>
              <a:defRPr sz="2400">
                <a:solidFill>
                  <a:schemeClr val="tx1"/>
                </a:solidFill>
              </a:defRPr>
            </a:lvl2pPr>
            <a:lvl3pPr lvl="2" algn="r" rtl="0">
              <a:buNone/>
              <a:defRPr sz="2400">
                <a:solidFill>
                  <a:schemeClr val="tx1"/>
                </a:solidFill>
              </a:defRPr>
            </a:lvl3pPr>
            <a:lvl4pPr lvl="3" algn="r" rtl="0">
              <a:buNone/>
              <a:defRPr sz="2400">
                <a:solidFill>
                  <a:schemeClr val="tx1"/>
                </a:solidFill>
              </a:defRPr>
            </a:lvl4pPr>
            <a:lvl5pPr lvl="4" algn="r" rtl="0">
              <a:buNone/>
              <a:defRPr sz="2400">
                <a:solidFill>
                  <a:schemeClr val="tx1"/>
                </a:solidFill>
              </a:defRPr>
            </a:lvl5pPr>
            <a:lvl6pPr lvl="5" algn="r" rtl="0">
              <a:buNone/>
              <a:defRPr sz="2400">
                <a:solidFill>
                  <a:schemeClr val="tx1"/>
                </a:solidFill>
              </a:defRPr>
            </a:lvl6pPr>
            <a:lvl7pPr lvl="6" algn="r" rtl="0">
              <a:buNone/>
              <a:defRPr sz="2400">
                <a:solidFill>
                  <a:schemeClr val="tx1"/>
                </a:solidFill>
              </a:defRPr>
            </a:lvl7pPr>
            <a:lvl8pPr lvl="7" algn="r" rtl="0">
              <a:buNone/>
              <a:defRPr sz="2400">
                <a:solidFill>
                  <a:schemeClr val="tx1"/>
                </a:solidFill>
              </a:defRPr>
            </a:lvl8pPr>
            <a:lvl9pPr lvl="8" algn="r" rtl="0">
              <a:buNone/>
              <a:defRPr sz="2400">
                <a:solidFill>
                  <a:schemeClr val="tx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>
            <a:spLocks noGrp="1"/>
          </p:cNvSpPr>
          <p:nvPr>
            <p:ph type="ftr" idx="11"/>
          </p:nvPr>
        </p:nvSpPr>
        <p:spPr>
          <a:xfrm>
            <a:off x="17533733" y="9508063"/>
            <a:ext cx="367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31"/>
          <p:cNvSpPr txBox="1">
            <a:spLocks noGrp="1"/>
          </p:cNvSpPr>
          <p:nvPr>
            <p:ph type="sldNum" idx="12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625" tIns="167625" rIns="167625" bIns="167625" anchor="t" anchorCtr="0">
            <a:noAutofit/>
          </a:bodyPr>
          <a:lstStyle>
            <a:lvl1pPr lvl="0" algn="r" rtl="0">
              <a:buNone/>
              <a:defRPr sz="2400">
                <a:solidFill>
                  <a:schemeClr val="tx1"/>
                </a:solidFill>
              </a:defRPr>
            </a:lvl1pPr>
            <a:lvl2pPr lvl="1" algn="r" rtl="0">
              <a:buNone/>
              <a:defRPr sz="2400">
                <a:solidFill>
                  <a:schemeClr val="tx1"/>
                </a:solidFill>
              </a:defRPr>
            </a:lvl2pPr>
            <a:lvl3pPr lvl="2" algn="r" rtl="0">
              <a:buNone/>
              <a:defRPr sz="2400">
                <a:solidFill>
                  <a:schemeClr val="tx1"/>
                </a:solidFill>
              </a:defRPr>
            </a:lvl3pPr>
            <a:lvl4pPr lvl="3" algn="r" rtl="0">
              <a:buNone/>
              <a:defRPr sz="2400">
                <a:solidFill>
                  <a:schemeClr val="tx1"/>
                </a:solidFill>
              </a:defRPr>
            </a:lvl4pPr>
            <a:lvl5pPr lvl="4" algn="r" rtl="0">
              <a:buNone/>
              <a:defRPr sz="2400">
                <a:solidFill>
                  <a:schemeClr val="tx1"/>
                </a:solidFill>
              </a:defRPr>
            </a:lvl5pPr>
            <a:lvl6pPr lvl="5" algn="r" rtl="0">
              <a:buNone/>
              <a:defRPr sz="2400">
                <a:solidFill>
                  <a:schemeClr val="tx1"/>
                </a:solidFill>
              </a:defRPr>
            </a:lvl6pPr>
            <a:lvl7pPr lvl="6" algn="r" rtl="0">
              <a:buNone/>
              <a:defRPr sz="2400">
                <a:solidFill>
                  <a:schemeClr val="tx1"/>
                </a:solidFill>
              </a:defRPr>
            </a:lvl7pPr>
            <a:lvl8pPr lvl="7" algn="r" rtl="0">
              <a:buNone/>
              <a:defRPr sz="2400">
                <a:solidFill>
                  <a:schemeClr val="tx1"/>
                </a:solidFill>
              </a:defRPr>
            </a:lvl8pPr>
            <a:lvl9pPr lvl="8" algn="r" rtl="0">
              <a:buNone/>
              <a:defRPr sz="2400">
                <a:solidFill>
                  <a:schemeClr val="tx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6.png"/><Relationship Id="rId5" Type="http://schemas.openxmlformats.org/officeDocument/2006/relationships/hyperlink" Target="https://play.google.com/store/apps/details?id=co.hrmos.mobile&amp;hl=ja" TargetMode="External"/><Relationship Id="rId4" Type="http://schemas.openxmlformats.org/officeDocument/2006/relationships/hyperlink" Target="https://apps.apple.com/jp/app/hrmos%E3%82%BF%E3%83%AC%E3%83%B3%E3%83%88%E3%83%9E%E3%83%8D%E3%82%B8%E3%83%A1%E3%83%B3%E3%83%88/id645130104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ss.hrmos.co/logi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4"/>
          <p:cNvSpPr/>
          <p:nvPr/>
        </p:nvSpPr>
        <p:spPr>
          <a:xfrm>
            <a:off x="179387" y="192900"/>
            <a:ext cx="17929200" cy="9901200"/>
          </a:xfrm>
          <a:prstGeom prst="roundRect">
            <a:avLst>
              <a:gd name="adj" fmla="val 906"/>
            </a:avLst>
          </a:prstGeom>
          <a:solidFill>
            <a:srgbClr val="FFFFFF">
              <a:alpha val="3987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pic>
        <p:nvPicPr>
          <p:cNvPr id="244" name="Google Shape;24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0000" y="1822450"/>
            <a:ext cx="7331379" cy="44890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</p:pic>
      <p:pic>
        <p:nvPicPr>
          <p:cNvPr id="245" name="Google Shape;245;p44"/>
          <p:cNvPicPr preferRelativeResize="0"/>
          <p:nvPr/>
        </p:nvPicPr>
        <p:blipFill rotWithShape="1">
          <a:blip r:embed="rId4">
            <a:alphaModFix/>
          </a:blip>
          <a:srcRect l="248" r="248"/>
          <a:stretch/>
        </p:blipFill>
        <p:spPr>
          <a:xfrm>
            <a:off x="15511605" y="2738194"/>
            <a:ext cx="1717699" cy="35732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</p:pic>
      <p:pic>
        <p:nvPicPr>
          <p:cNvPr id="246" name="Google Shape;246;p44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1250" y="5862100"/>
            <a:ext cx="7934325" cy="78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44"/>
          <p:cNvSpPr/>
          <p:nvPr/>
        </p:nvSpPr>
        <p:spPr>
          <a:xfrm>
            <a:off x="1022200" y="6104806"/>
            <a:ext cx="7934400" cy="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</a:rPr>
              <a:t>HRMOS CORE_社員向け説明資料</a:t>
            </a:r>
            <a:endParaRPr sz="2600" b="1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248" name="Google Shape;248;p44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45125" y="3923940"/>
            <a:ext cx="7200475" cy="1336626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44"/>
          <p:cNvSpPr/>
          <p:nvPr/>
        </p:nvSpPr>
        <p:spPr>
          <a:xfrm>
            <a:off x="9458825" y="6702750"/>
            <a:ext cx="2533200" cy="4866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50" tIns="91450" rIns="91450" bIns="9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</a:rPr>
              <a:t>最適配置</a:t>
            </a:r>
            <a:endParaRPr sz="1400" b="1">
              <a:solidFill>
                <a:schemeClr val="lt1"/>
              </a:solidFill>
            </a:endParaRPr>
          </a:p>
        </p:txBody>
      </p:sp>
      <p:sp>
        <p:nvSpPr>
          <p:cNvPr id="250" name="Google Shape;250;p44"/>
          <p:cNvSpPr/>
          <p:nvPr/>
        </p:nvSpPr>
        <p:spPr>
          <a:xfrm>
            <a:off x="12077478" y="6702750"/>
            <a:ext cx="2533200" cy="4866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50" tIns="91450" rIns="91450" bIns="9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</a:rPr>
              <a:t>発掘・抜擢</a:t>
            </a:r>
            <a:endParaRPr sz="1400" b="1">
              <a:solidFill>
                <a:schemeClr val="lt1"/>
              </a:solidFill>
            </a:endParaRPr>
          </a:p>
        </p:txBody>
      </p:sp>
      <p:sp>
        <p:nvSpPr>
          <p:cNvPr id="251" name="Google Shape;251;p44"/>
          <p:cNvSpPr/>
          <p:nvPr/>
        </p:nvSpPr>
        <p:spPr>
          <a:xfrm>
            <a:off x="14696121" y="6702750"/>
            <a:ext cx="2533200" cy="4866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50" tIns="91450" rIns="91450" bIns="9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</a:rPr>
              <a:t>離職防止</a:t>
            </a:r>
            <a:endParaRPr sz="1400" b="1">
              <a:solidFill>
                <a:schemeClr val="lt1"/>
              </a:solidFill>
            </a:endParaRPr>
          </a:p>
        </p:txBody>
      </p:sp>
      <p:sp>
        <p:nvSpPr>
          <p:cNvPr id="252" name="Google Shape;252;p44"/>
          <p:cNvSpPr/>
          <p:nvPr/>
        </p:nvSpPr>
        <p:spPr>
          <a:xfrm>
            <a:off x="9458825" y="7303756"/>
            <a:ext cx="2533200" cy="4866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50" tIns="91450" rIns="91450" bIns="9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</a:rPr>
              <a:t>評価管理</a:t>
            </a:r>
            <a:endParaRPr sz="1400" b="1">
              <a:solidFill>
                <a:schemeClr val="lt1"/>
              </a:solidFill>
            </a:endParaRPr>
          </a:p>
        </p:txBody>
      </p:sp>
      <p:sp>
        <p:nvSpPr>
          <p:cNvPr id="253" name="Google Shape;253;p44"/>
          <p:cNvSpPr/>
          <p:nvPr/>
        </p:nvSpPr>
        <p:spPr>
          <a:xfrm>
            <a:off x="12077478" y="7303756"/>
            <a:ext cx="2533200" cy="4866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50" tIns="91450" rIns="91450" bIns="9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</a:rPr>
              <a:t>分析レポート</a:t>
            </a:r>
            <a:endParaRPr sz="1400" b="1">
              <a:solidFill>
                <a:schemeClr val="lt1"/>
              </a:solidFill>
            </a:endParaRPr>
          </a:p>
        </p:txBody>
      </p:sp>
      <p:sp>
        <p:nvSpPr>
          <p:cNvPr id="254" name="Google Shape;254;p44"/>
          <p:cNvSpPr/>
          <p:nvPr/>
        </p:nvSpPr>
        <p:spPr>
          <a:xfrm>
            <a:off x="14696121" y="7303756"/>
            <a:ext cx="2533200" cy="4866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50" tIns="91450" rIns="91450" bIns="9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</a:rPr>
              <a:t>エンゲージメント</a:t>
            </a:r>
            <a:endParaRPr sz="1400" b="1">
              <a:solidFill>
                <a:schemeClr val="lt1"/>
              </a:solidFill>
            </a:endParaRPr>
          </a:p>
        </p:txBody>
      </p:sp>
      <p:sp>
        <p:nvSpPr>
          <p:cNvPr id="255" name="Google Shape;255;p44"/>
          <p:cNvSpPr/>
          <p:nvPr/>
        </p:nvSpPr>
        <p:spPr>
          <a:xfrm>
            <a:off x="9458825" y="7904753"/>
            <a:ext cx="2533200" cy="4866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50" tIns="91450" rIns="91450" bIns="9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</a:rPr>
              <a:t>情報の一元管理</a:t>
            </a:r>
            <a:endParaRPr sz="1400" b="1">
              <a:solidFill>
                <a:schemeClr val="lt1"/>
              </a:solidFill>
            </a:endParaRPr>
          </a:p>
        </p:txBody>
      </p:sp>
      <p:sp>
        <p:nvSpPr>
          <p:cNvPr id="256" name="Google Shape;256;p44"/>
          <p:cNvSpPr/>
          <p:nvPr/>
        </p:nvSpPr>
        <p:spPr>
          <a:xfrm>
            <a:off x="12077478" y="7904753"/>
            <a:ext cx="2533200" cy="4866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50" tIns="91450" rIns="91450" bIns="9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</a:rPr>
              <a:t>人・組織の見える化</a:t>
            </a:r>
            <a:endParaRPr sz="1400" b="1">
              <a:solidFill>
                <a:schemeClr val="lt1"/>
              </a:solidFill>
            </a:endParaRPr>
          </a:p>
        </p:txBody>
      </p:sp>
      <p:sp>
        <p:nvSpPr>
          <p:cNvPr id="257" name="Google Shape;257;p44"/>
          <p:cNvSpPr/>
          <p:nvPr/>
        </p:nvSpPr>
        <p:spPr>
          <a:xfrm>
            <a:off x="14696128" y="7904753"/>
            <a:ext cx="2533200" cy="4866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50" tIns="91450" rIns="91450" bIns="9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</a:rPr>
              <a:t>スキルの可視化</a:t>
            </a:r>
            <a:endParaRPr sz="1400" b="1">
              <a:solidFill>
                <a:schemeClr val="lt1"/>
              </a:solidFill>
            </a:endParaRPr>
          </a:p>
        </p:txBody>
      </p:sp>
      <p:sp>
        <p:nvSpPr>
          <p:cNvPr id="258" name="Google Shape;258;p44"/>
          <p:cNvSpPr txBox="1"/>
          <p:nvPr/>
        </p:nvSpPr>
        <p:spPr>
          <a:xfrm>
            <a:off x="457325" y="768350"/>
            <a:ext cx="163974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000" b="1">
              <a:solidFill>
                <a:schemeClr val="lt1"/>
              </a:solidFill>
            </a:endParaRPr>
          </a:p>
        </p:txBody>
      </p:sp>
      <p:sp>
        <p:nvSpPr>
          <p:cNvPr id="259" name="Google Shape;259;p44"/>
          <p:cNvSpPr txBox="1"/>
          <p:nvPr/>
        </p:nvSpPr>
        <p:spPr>
          <a:xfrm>
            <a:off x="3632313" y="6867250"/>
            <a:ext cx="27522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</a:rPr>
              <a:t>yyyy/dd/mm</a:t>
            </a:r>
            <a:endParaRPr sz="20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3"/>
          <p:cNvSpPr/>
          <p:nvPr/>
        </p:nvSpPr>
        <p:spPr>
          <a:xfrm>
            <a:off x="457200" y="522575"/>
            <a:ext cx="89457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lt1"/>
                </a:solidFill>
              </a:rPr>
              <a:t>身上申請について</a:t>
            </a:r>
            <a:endParaRPr sz="2200" b="1">
              <a:solidFill>
                <a:schemeClr val="lt1"/>
              </a:solidFill>
            </a:endParaRPr>
          </a:p>
        </p:txBody>
      </p:sp>
      <p:sp>
        <p:nvSpPr>
          <p:cNvPr id="376" name="Google Shape;376;p53"/>
          <p:cNvSpPr txBox="1">
            <a:spLocks noGrp="1"/>
          </p:cNvSpPr>
          <p:nvPr>
            <p:ph type="ftr" idx="11"/>
          </p:nvPr>
        </p:nvSpPr>
        <p:spPr>
          <a:xfrm>
            <a:off x="17585830" y="9567438"/>
            <a:ext cx="263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377" name="Google Shape;377;p53"/>
          <p:cNvSpPr txBox="1"/>
          <p:nvPr/>
        </p:nvSpPr>
        <p:spPr>
          <a:xfrm>
            <a:off x="311725" y="1379742"/>
            <a:ext cx="17770200" cy="11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5" tIns="83775" rIns="83775" bIns="8377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600" b="1" dirty="0" err="1">
                <a:solidFill>
                  <a:schemeClr val="lt1"/>
                </a:solidFill>
              </a:rPr>
              <a:t>ワークフロー機能より</a:t>
            </a:r>
            <a:r>
              <a:rPr lang="ja-JP" altLang="en-US" sz="2600" b="1" dirty="0">
                <a:solidFill>
                  <a:schemeClr val="lt1"/>
                </a:solidFill>
              </a:rPr>
              <a:t>、</a:t>
            </a:r>
            <a:r>
              <a:rPr lang="en-US" sz="2600" b="1" dirty="0" err="1">
                <a:solidFill>
                  <a:schemeClr val="lt1"/>
                </a:solidFill>
              </a:rPr>
              <a:t>ご自身に関する情報を登録・更新いただけます</a:t>
            </a:r>
            <a:r>
              <a:rPr lang="ja-JP" altLang="en-US" sz="2600" b="1" dirty="0">
                <a:solidFill>
                  <a:schemeClr val="lt1"/>
                </a:solidFill>
              </a:rPr>
              <a:t>。</a:t>
            </a:r>
            <a:endParaRPr sz="2600" b="1" dirty="0">
              <a:solidFill>
                <a:schemeClr val="lt1"/>
              </a:solidFill>
            </a:endParaRPr>
          </a:p>
        </p:txBody>
      </p:sp>
      <p:pic>
        <p:nvPicPr>
          <p:cNvPr id="378" name="Google Shape;378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5350" y="3144788"/>
            <a:ext cx="7567101" cy="4099475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79" name="Google Shape;379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24257" y="3144788"/>
            <a:ext cx="8088392" cy="4099475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80" name="Google Shape;380;p53"/>
          <p:cNvSpPr txBox="1"/>
          <p:nvPr/>
        </p:nvSpPr>
        <p:spPr>
          <a:xfrm>
            <a:off x="975350" y="8009200"/>
            <a:ext cx="75672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lt1"/>
                </a:solidFill>
              </a:rPr>
              <a:t>ワークフロ</a:t>
            </a:r>
            <a:r>
              <a:rPr lang="en-US" sz="2000" b="1" dirty="0">
                <a:solidFill>
                  <a:schemeClr val="lt1"/>
                </a:solidFill>
              </a:rPr>
              <a:t>ー＞</a:t>
            </a:r>
            <a:r>
              <a:rPr lang="en-US" sz="2000" b="1" dirty="0" err="1">
                <a:solidFill>
                  <a:schemeClr val="lt1"/>
                </a:solidFill>
              </a:rPr>
              <a:t>新規申請ボタン（画面右上）より</a:t>
            </a:r>
            <a:endParaRPr sz="2000" b="1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lt1"/>
                </a:solidFill>
              </a:rPr>
              <a:t>申請したい内容を選択ください</a:t>
            </a:r>
            <a:r>
              <a:rPr lang="ja-JP" altLang="en-US" sz="2000" b="1" dirty="0">
                <a:solidFill>
                  <a:schemeClr val="lt1"/>
                </a:solidFill>
              </a:rPr>
              <a:t>。</a:t>
            </a:r>
            <a:endParaRPr sz="2000" b="1" dirty="0">
              <a:solidFill>
                <a:schemeClr val="lt1"/>
              </a:solidFill>
            </a:endParaRPr>
          </a:p>
        </p:txBody>
      </p:sp>
      <p:sp>
        <p:nvSpPr>
          <p:cNvPr id="381" name="Google Shape;381;p53"/>
          <p:cNvSpPr txBox="1"/>
          <p:nvPr/>
        </p:nvSpPr>
        <p:spPr>
          <a:xfrm>
            <a:off x="9224250" y="8009200"/>
            <a:ext cx="80883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</a:rPr>
              <a:t>該当箇所を入力後、申請ボタン（画面右下）より</a:t>
            </a:r>
            <a:endParaRPr sz="2000" b="1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</a:rPr>
              <a:t>ご提出ください。</a:t>
            </a:r>
            <a:endParaRPr sz="20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4"/>
          <p:cNvSpPr/>
          <p:nvPr/>
        </p:nvSpPr>
        <p:spPr>
          <a:xfrm>
            <a:off x="457200" y="522575"/>
            <a:ext cx="89457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lt1"/>
                </a:solidFill>
              </a:rPr>
              <a:t>組織図の閲覧について</a:t>
            </a:r>
            <a:endParaRPr sz="2200" b="1">
              <a:solidFill>
                <a:schemeClr val="lt1"/>
              </a:solidFill>
            </a:endParaRPr>
          </a:p>
        </p:txBody>
      </p:sp>
      <p:sp>
        <p:nvSpPr>
          <p:cNvPr id="388" name="Google Shape;388;p54"/>
          <p:cNvSpPr txBox="1">
            <a:spLocks noGrp="1"/>
          </p:cNvSpPr>
          <p:nvPr>
            <p:ph type="ftr" idx="11"/>
          </p:nvPr>
        </p:nvSpPr>
        <p:spPr>
          <a:xfrm>
            <a:off x="17585830" y="9567438"/>
            <a:ext cx="263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389" name="Google Shape;389;p54"/>
          <p:cNvSpPr txBox="1"/>
          <p:nvPr/>
        </p:nvSpPr>
        <p:spPr>
          <a:xfrm>
            <a:off x="311725" y="1379742"/>
            <a:ext cx="17770200" cy="11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5" tIns="83775" rIns="83775" bIns="8377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600" b="1" dirty="0" err="1">
                <a:solidFill>
                  <a:schemeClr val="lt1"/>
                </a:solidFill>
              </a:rPr>
              <a:t>画面右上の「組織」タブより</a:t>
            </a:r>
            <a:r>
              <a:rPr lang="ja-JP" altLang="en-US" sz="2600" b="1" dirty="0">
                <a:solidFill>
                  <a:schemeClr val="lt1"/>
                </a:solidFill>
              </a:rPr>
              <a:t>、</a:t>
            </a:r>
            <a:r>
              <a:rPr lang="en-US" sz="2600" b="1" dirty="0" err="1">
                <a:solidFill>
                  <a:schemeClr val="lt1"/>
                </a:solidFill>
              </a:rPr>
              <a:t>最新の組織図を閲覧いただけます</a:t>
            </a:r>
            <a:r>
              <a:rPr lang="en-US" sz="2600" b="1" dirty="0">
                <a:solidFill>
                  <a:schemeClr val="lt1"/>
                </a:solidFill>
              </a:rPr>
              <a:t>。</a:t>
            </a:r>
            <a:endParaRPr sz="2600" b="1" dirty="0">
              <a:solidFill>
                <a:schemeClr val="lt1"/>
              </a:solidFill>
            </a:endParaRPr>
          </a:p>
        </p:txBody>
      </p:sp>
      <p:pic>
        <p:nvPicPr>
          <p:cNvPr id="390" name="Google Shape;390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88" y="2891087"/>
            <a:ext cx="12348887" cy="6114139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91" name="Google Shape;391;p54"/>
          <p:cNvSpPr/>
          <p:nvPr/>
        </p:nvSpPr>
        <p:spPr>
          <a:xfrm>
            <a:off x="10992575" y="2891075"/>
            <a:ext cx="454800" cy="4257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54"/>
          <p:cNvSpPr/>
          <p:nvPr/>
        </p:nvSpPr>
        <p:spPr>
          <a:xfrm>
            <a:off x="10726850" y="3424950"/>
            <a:ext cx="454800" cy="4257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54"/>
          <p:cNvSpPr txBox="1"/>
          <p:nvPr/>
        </p:nvSpPr>
        <p:spPr>
          <a:xfrm>
            <a:off x="13296200" y="3891550"/>
            <a:ext cx="39495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3"/>
                </a:solidFill>
              </a:rPr>
              <a:t>組織（画面右上）を選択すると最新の組織図が表示</a:t>
            </a:r>
            <a:endParaRPr sz="2000" b="1">
              <a:solidFill>
                <a:schemeClr val="accent3"/>
              </a:solidFill>
            </a:endParaRPr>
          </a:p>
        </p:txBody>
      </p:sp>
      <p:sp>
        <p:nvSpPr>
          <p:cNvPr id="394" name="Google Shape;394;p54"/>
          <p:cNvSpPr txBox="1"/>
          <p:nvPr/>
        </p:nvSpPr>
        <p:spPr>
          <a:xfrm>
            <a:off x="13296200" y="5018800"/>
            <a:ext cx="42126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accent5"/>
                </a:solidFill>
              </a:rPr>
              <a:t>虫眼鏡アイコンより</a:t>
            </a:r>
            <a:endParaRPr sz="2000" b="1" dirty="0">
              <a:solidFill>
                <a:schemeClr val="accent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accent5"/>
                </a:solidFill>
              </a:rPr>
              <a:t>部署名</a:t>
            </a:r>
            <a:r>
              <a:rPr lang="en-US" sz="2000" b="1" dirty="0">
                <a:solidFill>
                  <a:schemeClr val="accent5"/>
                </a:solidFill>
              </a:rPr>
              <a:t>/</a:t>
            </a:r>
            <a:r>
              <a:rPr lang="en-US" sz="2000" b="1" dirty="0" err="1">
                <a:solidFill>
                  <a:schemeClr val="accent5"/>
                </a:solidFill>
              </a:rPr>
              <a:t>部署コード</a:t>
            </a:r>
            <a:r>
              <a:rPr lang="ja-JP" altLang="en-US" sz="2000" b="1" dirty="0">
                <a:solidFill>
                  <a:schemeClr val="accent5"/>
                </a:solidFill>
              </a:rPr>
              <a:t>、</a:t>
            </a:r>
            <a:endParaRPr sz="2000" b="1" dirty="0">
              <a:solidFill>
                <a:schemeClr val="accent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accent5"/>
                </a:solidFill>
              </a:rPr>
              <a:t>社員名</a:t>
            </a:r>
            <a:r>
              <a:rPr lang="en-US" sz="2000" b="1" dirty="0">
                <a:solidFill>
                  <a:schemeClr val="accent5"/>
                </a:solidFill>
              </a:rPr>
              <a:t>/</a:t>
            </a:r>
            <a:r>
              <a:rPr lang="en-US" sz="2000" b="1" dirty="0" err="1">
                <a:solidFill>
                  <a:schemeClr val="accent5"/>
                </a:solidFill>
              </a:rPr>
              <a:t>社員コードを検索</a:t>
            </a:r>
            <a:endParaRPr sz="2000" b="1" dirty="0">
              <a:solidFill>
                <a:schemeClr val="accent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accent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5"/>
                </a:solidFill>
              </a:rPr>
              <a:t>※</a:t>
            </a:r>
            <a:r>
              <a:rPr lang="en-US" sz="1800" b="1" dirty="0" err="1">
                <a:solidFill>
                  <a:schemeClr val="accent5"/>
                </a:solidFill>
              </a:rPr>
              <a:t>以下の</a:t>
            </a:r>
            <a:r>
              <a:rPr lang="en-US" sz="1800" b="1" dirty="0" err="1">
                <a:solidFill>
                  <a:schemeClr val="accent4"/>
                </a:solidFill>
              </a:rPr>
              <a:t>黄色枠</a:t>
            </a:r>
            <a:r>
              <a:rPr lang="en-US" sz="1800" b="1" dirty="0" err="1">
                <a:solidFill>
                  <a:schemeClr val="accent5"/>
                </a:solidFill>
              </a:rPr>
              <a:t>をプルダウンすると</a:t>
            </a:r>
            <a:endParaRPr sz="1800" b="1" dirty="0">
              <a:solidFill>
                <a:schemeClr val="accent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5"/>
                </a:solidFill>
              </a:rPr>
              <a:t>　</a:t>
            </a:r>
            <a:r>
              <a:rPr lang="en-US" sz="1800" b="1" dirty="0" err="1">
                <a:solidFill>
                  <a:schemeClr val="accent5"/>
                </a:solidFill>
              </a:rPr>
              <a:t>検索対象の切り替えが可能</a:t>
            </a:r>
            <a:endParaRPr sz="1800" b="1" dirty="0">
              <a:solidFill>
                <a:schemeClr val="accent5"/>
              </a:solidFill>
            </a:endParaRPr>
          </a:p>
        </p:txBody>
      </p:sp>
      <p:sp>
        <p:nvSpPr>
          <p:cNvPr id="395" name="Google Shape;395;p54"/>
          <p:cNvSpPr txBox="1"/>
          <p:nvPr/>
        </p:nvSpPr>
        <p:spPr>
          <a:xfrm>
            <a:off x="13602275" y="7310075"/>
            <a:ext cx="26358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accent4"/>
              </a:solidFill>
            </a:endParaRPr>
          </a:p>
        </p:txBody>
      </p:sp>
      <p:pic>
        <p:nvPicPr>
          <p:cNvPr id="396" name="Google Shape;396;p54" descr="グラフィカル ユーザー インターフェイス, アプリケーション, Teams&#10;&#10;自動的に生成された説明"/>
          <p:cNvPicPr preferRelativeResize="0"/>
          <p:nvPr/>
        </p:nvPicPr>
        <p:blipFill rotWithShape="1">
          <a:blip r:embed="rId4">
            <a:alphaModFix/>
          </a:blip>
          <a:srcRect l="4425" t="22855" r="5435" b="19775"/>
          <a:stretch/>
        </p:blipFill>
        <p:spPr>
          <a:xfrm>
            <a:off x="13602275" y="7018698"/>
            <a:ext cx="4066602" cy="387506"/>
          </a:xfrm>
          <a:prstGeom prst="rect">
            <a:avLst/>
          </a:prstGeom>
          <a:noFill/>
          <a:ln w="9525" cap="flat" cmpd="sng">
            <a:solidFill>
              <a:srgbClr val="DBDDE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97" name="Google Shape;397;p54" descr="グラフィカル ユーザー インターフェイス, アプリケーション&#10;&#10;中程度の精度で自動的に生成された説明"/>
          <p:cNvPicPr preferRelativeResize="0"/>
          <p:nvPr/>
        </p:nvPicPr>
        <p:blipFill rotWithShape="1">
          <a:blip r:embed="rId5">
            <a:alphaModFix/>
          </a:blip>
          <a:srcRect l="2964" t="23127" r="5258" b="27209"/>
          <a:stretch/>
        </p:blipFill>
        <p:spPr>
          <a:xfrm>
            <a:off x="13602275" y="7624487"/>
            <a:ext cx="4066599" cy="334636"/>
          </a:xfrm>
          <a:prstGeom prst="rect">
            <a:avLst/>
          </a:prstGeom>
          <a:noFill/>
          <a:ln w="9525" cap="flat" cmpd="sng">
            <a:solidFill>
              <a:srgbClr val="DBDDE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98" name="Google Shape;398;p54"/>
          <p:cNvSpPr/>
          <p:nvPr/>
        </p:nvSpPr>
        <p:spPr>
          <a:xfrm>
            <a:off x="13602275" y="6999600"/>
            <a:ext cx="544500" cy="425700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4"/>
          <p:cNvSpPr/>
          <p:nvPr/>
        </p:nvSpPr>
        <p:spPr>
          <a:xfrm>
            <a:off x="13602275" y="7617150"/>
            <a:ext cx="544500" cy="387600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5"/>
          <p:cNvSpPr/>
          <p:nvPr/>
        </p:nvSpPr>
        <p:spPr>
          <a:xfrm>
            <a:off x="457200" y="522575"/>
            <a:ext cx="89457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lt1"/>
                </a:solidFill>
              </a:rPr>
              <a:t>部下情報の閲覧について</a:t>
            </a:r>
            <a:endParaRPr sz="2200" b="1">
              <a:solidFill>
                <a:schemeClr val="lt1"/>
              </a:solidFill>
            </a:endParaRPr>
          </a:p>
        </p:txBody>
      </p:sp>
      <p:sp>
        <p:nvSpPr>
          <p:cNvPr id="406" name="Google Shape;406;p55"/>
          <p:cNvSpPr txBox="1">
            <a:spLocks noGrp="1"/>
          </p:cNvSpPr>
          <p:nvPr>
            <p:ph type="ftr" idx="11"/>
          </p:nvPr>
        </p:nvSpPr>
        <p:spPr>
          <a:xfrm>
            <a:off x="17585830" y="9567438"/>
            <a:ext cx="263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407" name="Google Shape;407;p55"/>
          <p:cNvSpPr txBox="1"/>
          <p:nvPr/>
        </p:nvSpPr>
        <p:spPr>
          <a:xfrm>
            <a:off x="311725" y="1379742"/>
            <a:ext cx="17770200" cy="11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5" tIns="83775" rIns="83775" bIns="8377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600" b="1" dirty="0" err="1">
                <a:solidFill>
                  <a:schemeClr val="lt1"/>
                </a:solidFill>
              </a:rPr>
              <a:t>ご自身の配下組織の部下情報を一覧で見ることができます</a:t>
            </a:r>
            <a:r>
              <a:rPr lang="ja-JP" altLang="en-US" sz="2600" b="1" dirty="0">
                <a:solidFill>
                  <a:schemeClr val="lt1"/>
                </a:solidFill>
              </a:rPr>
              <a:t>。</a:t>
            </a:r>
            <a:r>
              <a:rPr lang="en-US" sz="2600" b="1" dirty="0">
                <a:solidFill>
                  <a:schemeClr val="lt1"/>
                </a:solidFill>
              </a:rPr>
              <a:t>*</a:t>
            </a:r>
            <a:endParaRPr sz="2600" b="1" dirty="0">
              <a:solidFill>
                <a:schemeClr val="lt1"/>
              </a:solidFill>
            </a:endParaRPr>
          </a:p>
        </p:txBody>
      </p:sp>
      <p:pic>
        <p:nvPicPr>
          <p:cNvPr id="408" name="Google Shape;408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764875"/>
            <a:ext cx="12566077" cy="6418026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09" name="Google Shape;409;p55"/>
          <p:cNvSpPr/>
          <p:nvPr/>
        </p:nvSpPr>
        <p:spPr>
          <a:xfrm>
            <a:off x="10686525" y="2764875"/>
            <a:ext cx="552600" cy="4257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55"/>
          <p:cNvSpPr txBox="1"/>
          <p:nvPr/>
        </p:nvSpPr>
        <p:spPr>
          <a:xfrm>
            <a:off x="13296125" y="4803813"/>
            <a:ext cx="42897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3"/>
                </a:solidFill>
              </a:rPr>
              <a:t>チーム（画面右上）を選択</a:t>
            </a:r>
            <a:endParaRPr sz="2000" b="1">
              <a:solidFill>
                <a:schemeClr val="accent3"/>
              </a:solidFill>
            </a:endParaRPr>
          </a:p>
        </p:txBody>
      </p:sp>
      <p:sp>
        <p:nvSpPr>
          <p:cNvPr id="411" name="Google Shape;411;p55"/>
          <p:cNvSpPr/>
          <p:nvPr/>
        </p:nvSpPr>
        <p:spPr>
          <a:xfrm>
            <a:off x="2310225" y="3611975"/>
            <a:ext cx="454800" cy="4257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55"/>
          <p:cNvSpPr txBox="1"/>
          <p:nvPr/>
        </p:nvSpPr>
        <p:spPr>
          <a:xfrm>
            <a:off x="13296125" y="5761038"/>
            <a:ext cx="45528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accent5"/>
                </a:solidFill>
              </a:rPr>
              <a:t>緑枠より</a:t>
            </a:r>
            <a:r>
              <a:rPr lang="ja-JP" altLang="en-US" sz="2000" b="1" dirty="0">
                <a:solidFill>
                  <a:schemeClr val="accent5"/>
                </a:solidFill>
              </a:rPr>
              <a:t>、</a:t>
            </a:r>
            <a:r>
              <a:rPr lang="en-US" sz="2000" b="1" dirty="0" err="1">
                <a:solidFill>
                  <a:schemeClr val="accent5"/>
                </a:solidFill>
              </a:rPr>
              <a:t>表示したい項目（横軸）を</a:t>
            </a:r>
            <a:endParaRPr sz="2000" b="1" dirty="0">
              <a:solidFill>
                <a:schemeClr val="accent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accent5"/>
                </a:solidFill>
              </a:rPr>
              <a:t>自由に設定・保存が可能</a:t>
            </a:r>
            <a:endParaRPr sz="2000" b="1" dirty="0">
              <a:solidFill>
                <a:schemeClr val="accent5"/>
              </a:solidFill>
            </a:endParaRPr>
          </a:p>
        </p:txBody>
      </p:sp>
      <p:sp>
        <p:nvSpPr>
          <p:cNvPr id="413" name="Google Shape;413;p55"/>
          <p:cNvSpPr txBox="1"/>
          <p:nvPr/>
        </p:nvSpPr>
        <p:spPr>
          <a:xfrm>
            <a:off x="13296125" y="6718263"/>
            <a:ext cx="45528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</a:rPr>
              <a:t>* 本機能は、各部署の「組織長」または</a:t>
            </a:r>
            <a:endParaRPr sz="18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</a:rPr>
              <a:t>「部下情報の権限保有者」に</a:t>
            </a:r>
            <a:endParaRPr sz="18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</a:rPr>
              <a:t>設定されている方のみ、ご利用可能です</a:t>
            </a:r>
            <a:endParaRPr sz="18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6"/>
          <p:cNvSpPr/>
          <p:nvPr/>
        </p:nvSpPr>
        <p:spPr>
          <a:xfrm>
            <a:off x="457200" y="522575"/>
            <a:ext cx="89457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lt1"/>
                </a:solidFill>
              </a:rPr>
              <a:t>お問い合わせ先</a:t>
            </a:r>
            <a:endParaRPr sz="2200" b="1">
              <a:solidFill>
                <a:schemeClr val="lt1"/>
              </a:solidFill>
            </a:endParaRPr>
          </a:p>
        </p:txBody>
      </p:sp>
      <p:sp>
        <p:nvSpPr>
          <p:cNvPr id="420" name="Google Shape;420;p56"/>
          <p:cNvSpPr txBox="1">
            <a:spLocks noGrp="1"/>
          </p:cNvSpPr>
          <p:nvPr>
            <p:ph type="ftr" idx="11"/>
          </p:nvPr>
        </p:nvSpPr>
        <p:spPr>
          <a:xfrm>
            <a:off x="17585830" y="9567438"/>
            <a:ext cx="263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421" name="Google Shape;421;p56"/>
          <p:cNvSpPr txBox="1"/>
          <p:nvPr/>
        </p:nvSpPr>
        <p:spPr>
          <a:xfrm>
            <a:off x="311725" y="1379742"/>
            <a:ext cx="17770200" cy="11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5" tIns="83775" rIns="83775" bIns="8377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600" b="1">
                <a:solidFill>
                  <a:schemeClr val="lt1"/>
                </a:solidFill>
              </a:rPr>
              <a:t>HRMOSを利用する上で不明点がある場合、以下お問い合わせ先にお問合せください。</a:t>
            </a:r>
            <a:endParaRPr sz="2600" b="1">
              <a:solidFill>
                <a:schemeClr val="lt1"/>
              </a:solidFill>
            </a:endParaRPr>
          </a:p>
        </p:txBody>
      </p:sp>
      <p:graphicFrame>
        <p:nvGraphicFramePr>
          <p:cNvPr id="422" name="Google Shape;422;p56"/>
          <p:cNvGraphicFramePr/>
          <p:nvPr/>
        </p:nvGraphicFramePr>
        <p:xfrm>
          <a:off x="1958050" y="3901950"/>
          <a:ext cx="14371900" cy="3316650"/>
        </p:xfrm>
        <a:graphic>
          <a:graphicData uri="http://schemas.openxmlformats.org/drawingml/2006/table">
            <a:tbl>
              <a:tblPr>
                <a:noFill/>
                <a:tableStyleId>{0004CE95-849C-46F5-B19C-20439B410DDD}</a:tableStyleId>
              </a:tblPr>
              <a:tblGrid>
                <a:gridCol w="718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8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055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solidFill>
                            <a:schemeClr val="lt1"/>
                          </a:solidFill>
                        </a:rPr>
                        <a:t>お問い合わせ先</a:t>
                      </a:r>
                      <a:endParaRPr sz="2200" b="1">
                        <a:solidFill>
                          <a:schemeClr val="lt1"/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F5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5550"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solidFill>
                            <a:schemeClr val="lt1"/>
                          </a:solidFill>
                        </a:rPr>
                        <a:t>（例）総務部</a:t>
                      </a:r>
                      <a:endParaRPr sz="2200" b="1">
                        <a:solidFill>
                          <a:schemeClr val="lt1"/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lt1"/>
                          </a:solidFill>
                        </a:rPr>
                        <a:t>〇〇〇@business.co.jp</a:t>
                      </a:r>
                      <a:endParaRPr sz="2000" b="1">
                        <a:solidFill>
                          <a:schemeClr val="lt1"/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5550"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23" name="Google Shape;423;p56"/>
          <p:cNvSpPr txBox="1"/>
          <p:nvPr/>
        </p:nvSpPr>
        <p:spPr>
          <a:xfrm>
            <a:off x="1958050" y="7587150"/>
            <a:ext cx="143718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※こちらの連絡先はサンプルです。編集をお願いします※</a:t>
            </a:r>
            <a:endParaRPr sz="2700" b="1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7"/>
          <p:cNvSpPr/>
          <p:nvPr/>
        </p:nvSpPr>
        <p:spPr>
          <a:xfrm>
            <a:off x="16601015" y="9610725"/>
            <a:ext cx="1058400" cy="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0" name="Google Shape;430;p5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9200" y="4172377"/>
            <a:ext cx="7934325" cy="1472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5"/>
          <p:cNvSpPr/>
          <p:nvPr/>
        </p:nvSpPr>
        <p:spPr>
          <a:xfrm>
            <a:off x="457200" y="522575"/>
            <a:ext cx="54588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lt1"/>
                </a:solidFill>
              </a:rPr>
              <a:t>本資料のアジェンダ</a:t>
            </a:r>
            <a:endParaRPr sz="2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45"/>
          <p:cNvSpPr/>
          <p:nvPr/>
        </p:nvSpPr>
        <p:spPr>
          <a:xfrm>
            <a:off x="7830528" y="3365421"/>
            <a:ext cx="2607900" cy="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>
                <a:solidFill>
                  <a:srgbClr val="FFFFFF"/>
                </a:solidFill>
              </a:rPr>
              <a:t>1. XXX</a:t>
            </a:r>
            <a:endParaRPr sz="2850" b="1">
              <a:solidFill>
                <a:schemeClr val="dk1"/>
              </a:solidFill>
            </a:endParaRPr>
          </a:p>
        </p:txBody>
      </p:sp>
      <p:sp>
        <p:nvSpPr>
          <p:cNvPr id="267" name="Google Shape;267;p45"/>
          <p:cNvSpPr/>
          <p:nvPr/>
        </p:nvSpPr>
        <p:spPr>
          <a:xfrm>
            <a:off x="7477355" y="4765596"/>
            <a:ext cx="3314100" cy="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>
                <a:solidFill>
                  <a:srgbClr val="FFFFFF"/>
                </a:solidFill>
              </a:rPr>
              <a:t>2. XXX</a:t>
            </a:r>
            <a:endParaRPr sz="2850" b="1">
              <a:solidFill>
                <a:schemeClr val="dk1"/>
              </a:solidFill>
            </a:endParaRPr>
          </a:p>
        </p:txBody>
      </p:sp>
      <p:sp>
        <p:nvSpPr>
          <p:cNvPr id="268" name="Google Shape;268;p45"/>
          <p:cNvSpPr/>
          <p:nvPr/>
        </p:nvSpPr>
        <p:spPr>
          <a:xfrm>
            <a:off x="7477355" y="6156246"/>
            <a:ext cx="3314100" cy="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>
                <a:solidFill>
                  <a:srgbClr val="FFFFFF"/>
                </a:solidFill>
              </a:rPr>
              <a:t>3. XXX</a:t>
            </a:r>
            <a:endParaRPr sz="2850" b="1">
              <a:solidFill>
                <a:schemeClr val="dk1"/>
              </a:solidFill>
            </a:endParaRPr>
          </a:p>
        </p:txBody>
      </p:sp>
      <p:sp>
        <p:nvSpPr>
          <p:cNvPr id="269" name="Google Shape;269;p45"/>
          <p:cNvSpPr txBox="1">
            <a:spLocks noGrp="1"/>
          </p:cNvSpPr>
          <p:nvPr>
            <p:ph type="ftr" idx="11"/>
          </p:nvPr>
        </p:nvSpPr>
        <p:spPr>
          <a:xfrm>
            <a:off x="17585830" y="9567438"/>
            <a:ext cx="263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500"/>
              <a:t>2</a:t>
            </a:fld>
            <a:endParaRPr sz="1500"/>
          </a:p>
        </p:txBody>
      </p:sp>
      <p:sp>
        <p:nvSpPr>
          <p:cNvPr id="270" name="Google Shape;270;p45"/>
          <p:cNvSpPr txBox="1"/>
          <p:nvPr/>
        </p:nvSpPr>
        <p:spPr>
          <a:xfrm>
            <a:off x="1157400" y="1966150"/>
            <a:ext cx="15973200" cy="59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AutoNum type="arabicPeriod"/>
            </a:pPr>
            <a:r>
              <a:rPr lang="en-US" sz="2600" b="1">
                <a:solidFill>
                  <a:schemeClr val="lt1"/>
                </a:solidFill>
              </a:rPr>
              <a:t>動作環境について</a:t>
            </a:r>
            <a:endParaRPr sz="2600" b="1">
              <a:solidFill>
                <a:schemeClr val="lt1"/>
              </a:solidFill>
            </a:endParaRPr>
          </a:p>
          <a:p>
            <a:pPr marL="457200" lvl="0" indent="-3937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AutoNum type="arabicPeriod"/>
            </a:pPr>
            <a:r>
              <a:rPr lang="en-US" sz="2600" b="1">
                <a:solidFill>
                  <a:schemeClr val="lt1"/>
                </a:solidFill>
              </a:rPr>
              <a:t>ログイン方法</a:t>
            </a:r>
            <a:endParaRPr sz="2600" b="1">
              <a:solidFill>
                <a:schemeClr val="lt1"/>
              </a:solidFill>
            </a:endParaRPr>
          </a:p>
          <a:p>
            <a:pPr marL="457200" lvl="0" indent="-3937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AutoNum type="arabicPeriod"/>
            </a:pPr>
            <a:r>
              <a:rPr lang="en-US" sz="2600" b="1">
                <a:solidFill>
                  <a:schemeClr val="lt1"/>
                </a:solidFill>
              </a:rPr>
              <a:t>各種操作方法</a:t>
            </a:r>
            <a:endParaRPr sz="2600" b="1">
              <a:solidFill>
                <a:schemeClr val="lt1"/>
              </a:solidFill>
            </a:endParaRPr>
          </a:p>
          <a:p>
            <a:pPr marL="914400" lvl="1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AutoNum type="alphaLcPeriod"/>
            </a:pPr>
            <a:r>
              <a:rPr lang="en-US" sz="2400" b="1">
                <a:solidFill>
                  <a:schemeClr val="lt1"/>
                </a:solidFill>
              </a:rPr>
              <a:t>ホーム画面</a:t>
            </a:r>
            <a:endParaRPr sz="2400" b="1">
              <a:solidFill>
                <a:schemeClr val="lt1"/>
              </a:solidFill>
            </a:endParaRPr>
          </a:p>
          <a:p>
            <a:pPr marL="914400" lvl="1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AutoNum type="alphaLcPeriod"/>
            </a:pPr>
            <a:r>
              <a:rPr lang="en-US" sz="2400" b="1">
                <a:solidFill>
                  <a:schemeClr val="lt1"/>
                </a:solidFill>
              </a:rPr>
              <a:t>社員検索＞プロフィール詳細</a:t>
            </a:r>
            <a:endParaRPr sz="2400" b="1">
              <a:solidFill>
                <a:schemeClr val="lt1"/>
              </a:solidFill>
            </a:endParaRPr>
          </a:p>
          <a:p>
            <a:pPr marL="914400" lvl="1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AutoNum type="alphaLcPeriod"/>
            </a:pPr>
            <a:r>
              <a:rPr lang="en-US" sz="2400" b="1">
                <a:solidFill>
                  <a:schemeClr val="lt1"/>
                </a:solidFill>
              </a:rPr>
              <a:t>身上申請</a:t>
            </a:r>
            <a:endParaRPr sz="2400" b="1">
              <a:solidFill>
                <a:schemeClr val="lt1"/>
              </a:solidFill>
            </a:endParaRPr>
          </a:p>
          <a:p>
            <a:pPr marL="914400" lvl="1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AutoNum type="alphaLcPeriod"/>
            </a:pPr>
            <a:r>
              <a:rPr lang="en-US" sz="2400" b="1">
                <a:solidFill>
                  <a:schemeClr val="lt1"/>
                </a:solidFill>
              </a:rPr>
              <a:t>組織図の閲覧</a:t>
            </a:r>
            <a:endParaRPr sz="2400" b="1">
              <a:solidFill>
                <a:schemeClr val="lt1"/>
              </a:solidFill>
            </a:endParaRPr>
          </a:p>
          <a:p>
            <a:pPr marL="914400" lvl="1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AutoNum type="alphaLcPeriod"/>
            </a:pPr>
            <a:r>
              <a:rPr lang="en-US" sz="2400" b="1">
                <a:solidFill>
                  <a:schemeClr val="lt1"/>
                </a:solidFill>
              </a:rPr>
              <a:t>部下情報の閲覧</a:t>
            </a:r>
            <a:endParaRPr sz="2400" b="1">
              <a:solidFill>
                <a:schemeClr val="lt1"/>
              </a:solidFill>
            </a:endParaRPr>
          </a:p>
          <a:p>
            <a:pPr marL="457200" lvl="0" indent="-3937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AutoNum type="arabicPeriod"/>
            </a:pPr>
            <a:r>
              <a:rPr lang="en-US" sz="2600" b="1">
                <a:solidFill>
                  <a:schemeClr val="lt1"/>
                </a:solidFill>
              </a:rPr>
              <a:t>お問い合わせ先</a:t>
            </a:r>
            <a:endParaRPr sz="26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6"/>
          <p:cNvSpPr/>
          <p:nvPr/>
        </p:nvSpPr>
        <p:spPr>
          <a:xfrm>
            <a:off x="457200" y="522575"/>
            <a:ext cx="89457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lt1"/>
                </a:solidFill>
              </a:rPr>
              <a:t>動作環境について_ブラウザ</a:t>
            </a:r>
            <a:endParaRPr sz="2200" b="1">
              <a:solidFill>
                <a:schemeClr val="lt1"/>
              </a:solidFill>
            </a:endParaRPr>
          </a:p>
        </p:txBody>
      </p:sp>
      <p:sp>
        <p:nvSpPr>
          <p:cNvPr id="277" name="Google Shape;277;p46"/>
          <p:cNvSpPr txBox="1">
            <a:spLocks noGrp="1"/>
          </p:cNvSpPr>
          <p:nvPr>
            <p:ph type="ftr" idx="11"/>
          </p:nvPr>
        </p:nvSpPr>
        <p:spPr>
          <a:xfrm>
            <a:off x="17585830" y="9567438"/>
            <a:ext cx="263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graphicFrame>
        <p:nvGraphicFramePr>
          <p:cNvPr id="278" name="Google Shape;278;p46"/>
          <p:cNvGraphicFramePr/>
          <p:nvPr/>
        </p:nvGraphicFramePr>
        <p:xfrm>
          <a:off x="952500" y="3527875"/>
          <a:ext cx="16383000" cy="4812500"/>
        </p:xfrm>
        <a:graphic>
          <a:graphicData uri="http://schemas.openxmlformats.org/drawingml/2006/table">
            <a:tbl>
              <a:tblPr>
                <a:noFill/>
                <a:tableStyleId>{0004CE95-849C-46F5-B19C-20439B410DDD}</a:tableStyleId>
              </a:tblPr>
              <a:tblGrid>
                <a:gridCol w="491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33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25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solidFill>
                            <a:schemeClr val="lt1"/>
                          </a:solidFill>
                        </a:rPr>
                        <a:t>ご利用端末</a:t>
                      </a:r>
                      <a:endParaRPr sz="2200" b="1">
                        <a:solidFill>
                          <a:schemeClr val="lt1"/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solidFill>
                            <a:schemeClr val="lt1"/>
                          </a:solidFill>
                        </a:rPr>
                        <a:t>OS</a:t>
                      </a:r>
                      <a:endParaRPr sz="2200" b="1">
                        <a:solidFill>
                          <a:schemeClr val="lt1"/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solidFill>
                            <a:schemeClr val="lt1"/>
                          </a:solidFill>
                        </a:rPr>
                        <a:t>ブラウザ</a:t>
                      </a:r>
                      <a:endParaRPr sz="2200" b="1">
                        <a:solidFill>
                          <a:schemeClr val="lt1"/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2500"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solidFill>
                            <a:schemeClr val="lt1"/>
                          </a:solidFill>
                        </a:rPr>
                        <a:t>パソコン</a:t>
                      </a:r>
                      <a:endParaRPr sz="2200" b="1">
                        <a:solidFill>
                          <a:schemeClr val="lt1"/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lt1"/>
                          </a:solidFill>
                        </a:rPr>
                        <a:t>Windows</a:t>
                      </a:r>
                      <a:endParaRPr sz="2000" b="1">
                        <a:solidFill>
                          <a:schemeClr val="lt1"/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lt1"/>
                          </a:solidFill>
                        </a:rPr>
                        <a:t>Google Chrome または Microsoft Edge</a:t>
                      </a:r>
                      <a:endParaRPr sz="2000" b="1">
                        <a:solidFill>
                          <a:schemeClr val="lt1"/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2500"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lt1"/>
                          </a:solidFill>
                        </a:rPr>
                        <a:t>Mac</a:t>
                      </a:r>
                      <a:endParaRPr sz="2000" b="1">
                        <a:solidFill>
                          <a:schemeClr val="lt1"/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lt1"/>
                          </a:solidFill>
                        </a:rPr>
                        <a:t>Google Chrome</a:t>
                      </a:r>
                      <a:endParaRPr sz="2000" b="1">
                        <a:solidFill>
                          <a:schemeClr val="lt1"/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2500"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solidFill>
                            <a:schemeClr val="lt1"/>
                          </a:solidFill>
                        </a:rPr>
                        <a:t>モバイル</a:t>
                      </a:r>
                      <a:endParaRPr sz="2200" b="1">
                        <a:solidFill>
                          <a:schemeClr val="lt1"/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lt1"/>
                          </a:solidFill>
                        </a:rPr>
                        <a:t>Android</a:t>
                      </a:r>
                      <a:endParaRPr sz="2000" b="1">
                        <a:solidFill>
                          <a:schemeClr val="lt1"/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lt1"/>
                          </a:solidFill>
                        </a:rPr>
                        <a:t>Google Chrome</a:t>
                      </a:r>
                      <a:endParaRPr sz="2000" b="1">
                        <a:solidFill>
                          <a:schemeClr val="lt1"/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2500"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lt1"/>
                          </a:solidFill>
                        </a:rPr>
                        <a:t>iOS</a:t>
                      </a:r>
                      <a:endParaRPr sz="2000" b="1">
                        <a:solidFill>
                          <a:schemeClr val="lt1"/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lt1"/>
                          </a:solidFill>
                        </a:rPr>
                        <a:t>Safari</a:t>
                      </a:r>
                      <a:endParaRPr sz="2000" b="1">
                        <a:solidFill>
                          <a:schemeClr val="lt1"/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79" name="Google Shape;279;p46"/>
          <p:cNvSpPr txBox="1"/>
          <p:nvPr/>
        </p:nvSpPr>
        <p:spPr>
          <a:xfrm>
            <a:off x="311725" y="1379742"/>
            <a:ext cx="17770200" cy="11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5" tIns="83775" rIns="83775" bIns="8377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600" b="1" dirty="0" err="1">
                <a:solidFill>
                  <a:schemeClr val="lt1"/>
                </a:solidFill>
              </a:rPr>
              <a:t>HRMOSタレントマネジメントの動作環境、アプリのダウンロードリンクは以下の通りです</a:t>
            </a:r>
            <a:r>
              <a:rPr lang="ja-JP" altLang="en-US" sz="2600" b="1" dirty="0">
                <a:solidFill>
                  <a:schemeClr val="lt1"/>
                </a:solidFill>
              </a:rPr>
              <a:t>。</a:t>
            </a:r>
            <a:endParaRPr sz="26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7"/>
          <p:cNvSpPr/>
          <p:nvPr/>
        </p:nvSpPr>
        <p:spPr>
          <a:xfrm>
            <a:off x="457200" y="522575"/>
            <a:ext cx="89457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lt1"/>
                </a:solidFill>
              </a:rPr>
              <a:t>動作環境について_スマートフォンアプリ</a:t>
            </a:r>
            <a:endParaRPr sz="2200" b="1">
              <a:solidFill>
                <a:schemeClr val="lt1"/>
              </a:solidFill>
            </a:endParaRPr>
          </a:p>
        </p:txBody>
      </p:sp>
      <p:sp>
        <p:nvSpPr>
          <p:cNvPr id="286" name="Google Shape;286;p47"/>
          <p:cNvSpPr txBox="1">
            <a:spLocks noGrp="1"/>
          </p:cNvSpPr>
          <p:nvPr>
            <p:ph type="ftr" idx="11"/>
          </p:nvPr>
        </p:nvSpPr>
        <p:spPr>
          <a:xfrm>
            <a:off x="17585830" y="9567438"/>
            <a:ext cx="263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287" name="Google Shape;287;p47"/>
          <p:cNvSpPr txBox="1"/>
          <p:nvPr/>
        </p:nvSpPr>
        <p:spPr>
          <a:xfrm>
            <a:off x="311725" y="1379742"/>
            <a:ext cx="17770200" cy="11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5" tIns="83775" rIns="83775" bIns="8377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600" b="1" dirty="0" err="1">
                <a:solidFill>
                  <a:schemeClr val="lt1"/>
                </a:solidFill>
              </a:rPr>
              <a:t>スマートフォンアプリによる操作も可能です</a:t>
            </a:r>
            <a:r>
              <a:rPr lang="ja-JP" altLang="en-US" sz="2600" b="1" dirty="0">
                <a:solidFill>
                  <a:schemeClr val="lt1"/>
                </a:solidFill>
              </a:rPr>
              <a:t>。</a:t>
            </a:r>
            <a:endParaRPr sz="2600" b="1" dirty="0">
              <a:solidFill>
                <a:schemeClr val="lt1"/>
              </a:solidFill>
            </a:endParaRPr>
          </a:p>
        </p:txBody>
      </p:sp>
      <p:pic>
        <p:nvPicPr>
          <p:cNvPr id="288" name="Google Shape;28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0125" y="4620800"/>
            <a:ext cx="4057700" cy="40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7"/>
          <p:cNvSpPr txBox="1"/>
          <p:nvPr/>
        </p:nvSpPr>
        <p:spPr>
          <a:xfrm>
            <a:off x="2363475" y="3403675"/>
            <a:ext cx="5751000" cy="9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iOS版 App Store（外部サイト）</a:t>
            </a:r>
            <a:endParaRPr sz="2000" b="1">
              <a:solidFill>
                <a:schemeClr val="lt1"/>
              </a:solidFill>
            </a:endParaRPr>
          </a:p>
        </p:txBody>
      </p:sp>
      <p:sp>
        <p:nvSpPr>
          <p:cNvPr id="290" name="Google Shape;290;p47"/>
          <p:cNvSpPr txBox="1"/>
          <p:nvPr/>
        </p:nvSpPr>
        <p:spPr>
          <a:xfrm>
            <a:off x="9824150" y="3403675"/>
            <a:ext cx="5751000" cy="9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chemeClr val="hlink"/>
                </a:solidFill>
                <a:hlinkClick r:id="rId5"/>
              </a:rPr>
              <a:t>Android版 Google Play（外部サイト）</a:t>
            </a:r>
            <a:endParaRPr sz="2000" b="1">
              <a:solidFill>
                <a:schemeClr val="lt1"/>
              </a:solidFill>
            </a:endParaRPr>
          </a:p>
        </p:txBody>
      </p:sp>
      <p:pic>
        <p:nvPicPr>
          <p:cNvPr id="291" name="Google Shape;291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670800" y="4620800"/>
            <a:ext cx="4057700" cy="40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8"/>
          <p:cNvSpPr/>
          <p:nvPr/>
        </p:nvSpPr>
        <p:spPr>
          <a:xfrm>
            <a:off x="457200" y="522575"/>
            <a:ext cx="89457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lt1"/>
                </a:solidFill>
              </a:rPr>
              <a:t>ログイン方法_初回ログインについて</a:t>
            </a:r>
            <a:endParaRPr sz="2200" b="1">
              <a:solidFill>
                <a:schemeClr val="lt1"/>
              </a:solidFill>
            </a:endParaRPr>
          </a:p>
        </p:txBody>
      </p:sp>
      <p:sp>
        <p:nvSpPr>
          <p:cNvPr id="298" name="Google Shape;298;p48"/>
          <p:cNvSpPr txBox="1">
            <a:spLocks noGrp="1"/>
          </p:cNvSpPr>
          <p:nvPr>
            <p:ph type="ftr" idx="11"/>
          </p:nvPr>
        </p:nvSpPr>
        <p:spPr>
          <a:xfrm>
            <a:off x="17585830" y="9567438"/>
            <a:ext cx="263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299" name="Google Shape;299;p48"/>
          <p:cNvSpPr txBox="1"/>
          <p:nvPr/>
        </p:nvSpPr>
        <p:spPr>
          <a:xfrm>
            <a:off x="972300" y="2111400"/>
            <a:ext cx="8171700" cy="9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lt1"/>
                </a:solidFill>
              </a:rPr>
              <a:t>①</a:t>
            </a:r>
            <a:r>
              <a:rPr lang="en-US" sz="2200" b="1" dirty="0" err="1">
                <a:solidFill>
                  <a:schemeClr val="lt1"/>
                </a:solidFill>
              </a:rPr>
              <a:t>件名「HRMOS</a:t>
            </a:r>
            <a:r>
              <a:rPr lang="en-US" sz="2200" b="1" dirty="0">
                <a:solidFill>
                  <a:schemeClr val="lt1"/>
                </a:solidFill>
              </a:rPr>
              <a:t> </a:t>
            </a:r>
            <a:r>
              <a:rPr lang="en-US" sz="2200" b="1" dirty="0" err="1">
                <a:solidFill>
                  <a:schemeClr val="lt1"/>
                </a:solidFill>
              </a:rPr>
              <a:t>COREアカウントへ招待されました</a:t>
            </a:r>
            <a:r>
              <a:rPr lang="en-US" sz="2200" b="1" dirty="0">
                <a:solidFill>
                  <a:schemeClr val="lt1"/>
                </a:solidFill>
              </a:rPr>
              <a:t>」</a:t>
            </a:r>
            <a:endParaRPr sz="2200" b="1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 err="1">
                <a:solidFill>
                  <a:schemeClr val="lt1"/>
                </a:solidFill>
              </a:rPr>
              <a:t>というメールが会社メールアドレス宛に届きます</a:t>
            </a:r>
            <a:r>
              <a:rPr lang="ja-JP" altLang="en-US" sz="2200" b="1" dirty="0">
                <a:solidFill>
                  <a:schemeClr val="lt1"/>
                </a:solidFill>
              </a:rPr>
              <a:t>。</a:t>
            </a:r>
            <a:endParaRPr sz="2200" b="1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lt1"/>
                </a:solidFill>
              </a:rPr>
              <a:t>→「</a:t>
            </a:r>
            <a:r>
              <a:rPr lang="en-US" sz="2200" b="1" dirty="0" err="1">
                <a:solidFill>
                  <a:schemeClr val="lt1"/>
                </a:solidFill>
              </a:rPr>
              <a:t>パスワードの設定」をクリックしてください</a:t>
            </a:r>
            <a:r>
              <a:rPr lang="en-US" sz="2200" b="1" dirty="0">
                <a:solidFill>
                  <a:schemeClr val="lt1"/>
                </a:solidFill>
              </a:rPr>
              <a:t>。</a:t>
            </a:r>
            <a:endParaRPr sz="2200" b="1" dirty="0">
              <a:solidFill>
                <a:schemeClr val="lt1"/>
              </a:solidFill>
            </a:endParaRPr>
          </a:p>
        </p:txBody>
      </p:sp>
      <p:grpSp>
        <p:nvGrpSpPr>
          <p:cNvPr id="300" name="Google Shape;300;p48"/>
          <p:cNvGrpSpPr/>
          <p:nvPr/>
        </p:nvGrpSpPr>
        <p:grpSpPr>
          <a:xfrm>
            <a:off x="1715320" y="3672229"/>
            <a:ext cx="6685652" cy="5485997"/>
            <a:chOff x="5369086" y="4490977"/>
            <a:chExt cx="7511969" cy="6342926"/>
          </a:xfrm>
        </p:grpSpPr>
        <p:pic>
          <p:nvPicPr>
            <p:cNvPr id="301" name="Google Shape;301;p48" descr="グラフィカル ユーザー インターフェイス, テキスト, アプリケーション&#10;&#10;自動的に生成された説明"/>
            <p:cNvPicPr preferRelativeResize="0"/>
            <p:nvPr/>
          </p:nvPicPr>
          <p:blipFill rotWithShape="1">
            <a:blip r:embed="rId3">
              <a:alphaModFix/>
            </a:blip>
            <a:srcRect l="2309" t="2692" r="1043" b="2843"/>
            <a:stretch/>
          </p:blipFill>
          <p:spPr>
            <a:xfrm>
              <a:off x="5369086" y="4490977"/>
              <a:ext cx="7511969" cy="6342926"/>
            </a:xfrm>
            <a:prstGeom prst="rect">
              <a:avLst/>
            </a:prstGeom>
            <a:noFill/>
            <a:ln w="9525" cap="flat" cmpd="sng">
              <a:solidFill>
                <a:srgbClr val="DBDDE2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302" name="Google Shape;302;p48" descr="グラフィカル ユーザー インターフェイス, テキスト, アプリケーション&#10;&#10;自動的に生成された説明"/>
            <p:cNvPicPr preferRelativeResize="0"/>
            <p:nvPr/>
          </p:nvPicPr>
          <p:blipFill rotWithShape="1">
            <a:blip r:embed="rId4">
              <a:alphaModFix/>
            </a:blip>
            <a:srcRect l="20432" t="43327" r="57680" b="53231"/>
            <a:stretch/>
          </p:blipFill>
          <p:spPr>
            <a:xfrm>
              <a:off x="7099712" y="5578199"/>
              <a:ext cx="628443" cy="1195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3" name="Google Shape;303;p48" descr="グラフィカル ユーザー インターフェイス, テキスト, アプリケーション&#10;&#10;自動的に生成された説明"/>
          <p:cNvPicPr preferRelativeResize="0"/>
          <p:nvPr/>
        </p:nvPicPr>
        <p:blipFill rotWithShape="1">
          <a:blip r:embed="rId4">
            <a:alphaModFix/>
          </a:blip>
          <a:srcRect l="23214" t="34908" r="47425" b="62236"/>
          <a:stretch/>
        </p:blipFill>
        <p:spPr>
          <a:xfrm>
            <a:off x="3066775" y="5523300"/>
            <a:ext cx="2238250" cy="191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48" descr="グラフィカル ユーザー インターフェイス, テキスト, アプリケーション&#10;&#10;自動的に生成された説明"/>
          <p:cNvPicPr preferRelativeResize="0"/>
          <p:nvPr/>
        </p:nvPicPr>
        <p:blipFill rotWithShape="1">
          <a:blip r:embed="rId4">
            <a:alphaModFix/>
          </a:blip>
          <a:srcRect l="20432" t="43327" r="57680" b="53231"/>
          <a:stretch/>
        </p:blipFill>
        <p:spPr>
          <a:xfrm>
            <a:off x="2975425" y="6011900"/>
            <a:ext cx="1496451" cy="231051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48"/>
          <p:cNvSpPr/>
          <p:nvPr/>
        </p:nvSpPr>
        <p:spPr>
          <a:xfrm>
            <a:off x="2397475" y="7260400"/>
            <a:ext cx="3264600" cy="425100"/>
          </a:xfrm>
          <a:prstGeom prst="rect">
            <a:avLst/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8"/>
          <p:cNvSpPr txBox="1"/>
          <p:nvPr/>
        </p:nvSpPr>
        <p:spPr>
          <a:xfrm>
            <a:off x="9144000" y="2111400"/>
            <a:ext cx="8171700" cy="9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lt1"/>
                </a:solidFill>
              </a:rPr>
              <a:t>②</a:t>
            </a:r>
            <a:r>
              <a:rPr lang="en-US" sz="2200" b="1" dirty="0" err="1">
                <a:solidFill>
                  <a:schemeClr val="lt1"/>
                </a:solidFill>
              </a:rPr>
              <a:t>パスワードの設定を求められますので</a:t>
            </a:r>
            <a:endParaRPr sz="2200" b="1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2200" b="1" dirty="0">
                <a:solidFill>
                  <a:schemeClr val="lt1"/>
                </a:solidFill>
              </a:rPr>
              <a:t>　</a:t>
            </a:r>
            <a:r>
              <a:rPr lang="en-US" sz="2200" b="1" dirty="0" err="1">
                <a:solidFill>
                  <a:schemeClr val="lt1"/>
                </a:solidFill>
              </a:rPr>
              <a:t>表示の設定条件に従い入力・登録してください</a:t>
            </a:r>
            <a:r>
              <a:rPr lang="ja-JP" altLang="en-US" sz="2200" b="1" dirty="0">
                <a:solidFill>
                  <a:schemeClr val="lt1"/>
                </a:solidFill>
              </a:rPr>
              <a:t>。</a:t>
            </a:r>
            <a:endParaRPr sz="2200" b="1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lt1"/>
                </a:solidFill>
              </a:rPr>
              <a:t>　</a:t>
            </a:r>
            <a:r>
              <a:rPr lang="en-US" sz="2000" b="1" dirty="0">
                <a:solidFill>
                  <a:schemeClr val="lt1"/>
                </a:solidFill>
              </a:rPr>
              <a:t>※</a:t>
            </a:r>
            <a:r>
              <a:rPr lang="en-US" sz="2000" b="1" dirty="0" err="1">
                <a:solidFill>
                  <a:schemeClr val="lt1"/>
                </a:solidFill>
              </a:rPr>
              <a:t>初回ログイン直後は、自身のプロフィールのみ閲覧可能</a:t>
            </a:r>
            <a:endParaRPr sz="2000" b="1" dirty="0">
              <a:solidFill>
                <a:schemeClr val="lt1"/>
              </a:solidFill>
            </a:endParaRPr>
          </a:p>
        </p:txBody>
      </p:sp>
      <p:pic>
        <p:nvPicPr>
          <p:cNvPr id="307" name="Google Shape;307;p48" descr="グラフィカル ユーザー インターフェイス, アプリケーション&#10;&#10;自動的に生成された説明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03562" y="3672225"/>
            <a:ext cx="7252568" cy="54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48"/>
          <p:cNvSpPr/>
          <p:nvPr/>
        </p:nvSpPr>
        <p:spPr>
          <a:xfrm>
            <a:off x="10830500" y="7770500"/>
            <a:ext cx="4795500" cy="663000"/>
          </a:xfrm>
          <a:prstGeom prst="rect">
            <a:avLst/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9"/>
          <p:cNvSpPr/>
          <p:nvPr/>
        </p:nvSpPr>
        <p:spPr>
          <a:xfrm>
            <a:off x="457200" y="522575"/>
            <a:ext cx="89457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lt1"/>
                </a:solidFill>
              </a:rPr>
              <a:t>ログイン方法_2回目以降のログインについて</a:t>
            </a:r>
            <a:endParaRPr sz="2200" b="1">
              <a:solidFill>
                <a:schemeClr val="lt1"/>
              </a:solidFill>
            </a:endParaRPr>
          </a:p>
        </p:txBody>
      </p:sp>
      <p:sp>
        <p:nvSpPr>
          <p:cNvPr id="315" name="Google Shape;315;p49"/>
          <p:cNvSpPr txBox="1">
            <a:spLocks noGrp="1"/>
          </p:cNvSpPr>
          <p:nvPr>
            <p:ph type="ftr" idx="11"/>
          </p:nvPr>
        </p:nvSpPr>
        <p:spPr>
          <a:xfrm>
            <a:off x="17585830" y="9567438"/>
            <a:ext cx="263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316" name="Google Shape;316;p49"/>
          <p:cNvSpPr txBox="1"/>
          <p:nvPr/>
        </p:nvSpPr>
        <p:spPr>
          <a:xfrm>
            <a:off x="972300" y="2111400"/>
            <a:ext cx="8171700" cy="9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2200" b="1" dirty="0">
                <a:solidFill>
                  <a:schemeClr val="lt1"/>
                </a:solidFill>
              </a:rPr>
              <a:t>①</a:t>
            </a:r>
            <a:r>
              <a:rPr lang="en-US" sz="2200" b="1" dirty="0" err="1">
                <a:solidFill>
                  <a:schemeClr val="lt1"/>
                </a:solidFill>
              </a:rPr>
              <a:t>ログインURL（</a:t>
            </a:r>
            <a:r>
              <a:rPr lang="en-US" sz="2200" b="1" u="sng" dirty="0" err="1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n-US" sz="2200" b="1" u="sng" dirty="0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://ess.hrmos.co/</a:t>
            </a:r>
            <a:r>
              <a:rPr lang="en-US" sz="2200" b="1" u="sng" dirty="0" err="1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login</a:t>
            </a:r>
            <a:r>
              <a:rPr lang="en-US" sz="2200" b="1" dirty="0" err="1">
                <a:solidFill>
                  <a:schemeClr val="lt1"/>
                </a:solidFill>
              </a:rPr>
              <a:t>）にアクセスしHRMOS</a:t>
            </a:r>
            <a:r>
              <a:rPr lang="en-US" sz="2200" b="1" dirty="0">
                <a:solidFill>
                  <a:schemeClr val="lt1"/>
                </a:solidFill>
              </a:rPr>
              <a:t> </a:t>
            </a:r>
            <a:r>
              <a:rPr lang="en-US" sz="2200" b="1" dirty="0" err="1">
                <a:solidFill>
                  <a:schemeClr val="lt1"/>
                </a:solidFill>
              </a:rPr>
              <a:t>COREに登録されている認証メールアドレスを入力</a:t>
            </a:r>
            <a:r>
              <a:rPr lang="ja-JP" altLang="en-US" sz="2200" b="1" dirty="0">
                <a:solidFill>
                  <a:schemeClr val="lt1"/>
                </a:solidFill>
              </a:rPr>
              <a:t>、</a:t>
            </a:r>
            <a:endParaRPr lang="en-US" altLang="ja-JP" sz="2200" b="1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2200" b="1">
                <a:solidFill>
                  <a:schemeClr val="lt1"/>
                </a:solidFill>
              </a:rPr>
              <a:t>「</a:t>
            </a:r>
            <a:r>
              <a:rPr lang="en-US" sz="2200" b="1" dirty="0" err="1">
                <a:solidFill>
                  <a:schemeClr val="lt1"/>
                </a:solidFill>
              </a:rPr>
              <a:t>次のステップへ」をクリックしてください</a:t>
            </a:r>
            <a:endParaRPr sz="2200" b="1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chemeClr val="lt1"/>
              </a:solidFill>
            </a:endParaRPr>
          </a:p>
        </p:txBody>
      </p:sp>
      <p:sp>
        <p:nvSpPr>
          <p:cNvPr id="317" name="Google Shape;317;p49"/>
          <p:cNvSpPr txBox="1"/>
          <p:nvPr/>
        </p:nvSpPr>
        <p:spPr>
          <a:xfrm>
            <a:off x="9144000" y="2111400"/>
            <a:ext cx="8171700" cy="9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2200" b="1">
                <a:solidFill>
                  <a:schemeClr val="lt1"/>
                </a:solidFill>
              </a:rPr>
              <a:t>②初回のログイン時に設定したパスワードを入力し</a:t>
            </a:r>
            <a:endParaRPr sz="2200" b="1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lt1"/>
                </a:solidFill>
              </a:rPr>
              <a:t>　「ログイン」をクリックしてください</a:t>
            </a:r>
            <a:endParaRPr sz="2200" b="1">
              <a:solidFill>
                <a:schemeClr val="lt1"/>
              </a:solidFill>
            </a:endParaRPr>
          </a:p>
        </p:txBody>
      </p:sp>
      <p:pic>
        <p:nvPicPr>
          <p:cNvPr id="318" name="Google Shape;318;p49" descr="グラフィカル ユーザー インターフェイス, アプリケーション, Web サイト&#10;&#10;自動的に生成された説明"/>
          <p:cNvPicPr preferRelativeResize="0"/>
          <p:nvPr/>
        </p:nvPicPr>
        <p:blipFill rotWithShape="1">
          <a:blip r:embed="rId4">
            <a:alphaModFix/>
          </a:blip>
          <a:srcRect t="11539" b="11531"/>
          <a:stretch/>
        </p:blipFill>
        <p:spPr>
          <a:xfrm>
            <a:off x="10074400" y="4163325"/>
            <a:ext cx="7373974" cy="42577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19" name="Google Shape;319;p49" descr="グラフィカル ユーザー インターフェイス, アプリケーション, Web サイト&#10;&#10;自動的に生成された説明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9614" y="4163331"/>
            <a:ext cx="7378889" cy="4257685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20" name="Google Shape;320;p49"/>
          <p:cNvSpPr/>
          <p:nvPr/>
        </p:nvSpPr>
        <p:spPr>
          <a:xfrm>
            <a:off x="2091425" y="6988350"/>
            <a:ext cx="4914000" cy="697200"/>
          </a:xfrm>
          <a:prstGeom prst="rect">
            <a:avLst/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49"/>
          <p:cNvSpPr/>
          <p:nvPr/>
        </p:nvSpPr>
        <p:spPr>
          <a:xfrm>
            <a:off x="11375200" y="6988350"/>
            <a:ext cx="4845900" cy="697200"/>
          </a:xfrm>
          <a:prstGeom prst="rect">
            <a:avLst/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0"/>
          <p:cNvSpPr/>
          <p:nvPr/>
        </p:nvSpPr>
        <p:spPr>
          <a:xfrm>
            <a:off x="457200" y="522575"/>
            <a:ext cx="89457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lt1"/>
                </a:solidFill>
              </a:rPr>
              <a:t>ホーム画面について</a:t>
            </a:r>
            <a:endParaRPr sz="2200" b="1">
              <a:solidFill>
                <a:schemeClr val="lt1"/>
              </a:solidFill>
            </a:endParaRPr>
          </a:p>
        </p:txBody>
      </p:sp>
      <p:sp>
        <p:nvSpPr>
          <p:cNvPr id="328" name="Google Shape;328;p50"/>
          <p:cNvSpPr txBox="1">
            <a:spLocks noGrp="1"/>
          </p:cNvSpPr>
          <p:nvPr>
            <p:ph type="ftr" idx="11"/>
          </p:nvPr>
        </p:nvSpPr>
        <p:spPr>
          <a:xfrm>
            <a:off x="17585830" y="9567438"/>
            <a:ext cx="263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329" name="Google Shape;329;p50"/>
          <p:cNvSpPr txBox="1"/>
          <p:nvPr/>
        </p:nvSpPr>
        <p:spPr>
          <a:xfrm>
            <a:off x="311725" y="1379742"/>
            <a:ext cx="17770200" cy="11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5" tIns="83775" rIns="83775" bIns="8377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600" b="1" dirty="0" err="1">
                <a:solidFill>
                  <a:schemeClr val="lt1"/>
                </a:solidFill>
              </a:rPr>
              <a:t>ログイン後の「ホーム画面」より</a:t>
            </a:r>
            <a:r>
              <a:rPr lang="ja-JP" altLang="en-US" sz="2600" b="1" dirty="0">
                <a:solidFill>
                  <a:schemeClr val="lt1"/>
                </a:solidFill>
              </a:rPr>
              <a:t>、</a:t>
            </a:r>
            <a:r>
              <a:rPr lang="en-US" sz="2600" b="1" dirty="0" err="1">
                <a:solidFill>
                  <a:schemeClr val="lt1"/>
                </a:solidFill>
              </a:rPr>
              <a:t>あらゆる情報閲覧・操作をはじめていただけます</a:t>
            </a:r>
            <a:r>
              <a:rPr lang="ja-JP" altLang="en-US" sz="2600" b="1" dirty="0">
                <a:solidFill>
                  <a:schemeClr val="lt1"/>
                </a:solidFill>
              </a:rPr>
              <a:t>。</a:t>
            </a:r>
            <a:endParaRPr sz="2600" b="1" dirty="0">
              <a:solidFill>
                <a:schemeClr val="lt1"/>
              </a:solidFill>
            </a:endParaRPr>
          </a:p>
        </p:txBody>
      </p:sp>
      <p:sp>
        <p:nvSpPr>
          <p:cNvPr id="330" name="Google Shape;330;p50"/>
          <p:cNvSpPr txBox="1"/>
          <p:nvPr/>
        </p:nvSpPr>
        <p:spPr>
          <a:xfrm flipH="1">
            <a:off x="11030525" y="2987525"/>
            <a:ext cx="6818400" cy="6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</a:rPr>
              <a:t>　　　　　目標評価やサーベイ回答等のリマインド一覧</a:t>
            </a:r>
            <a:endParaRPr sz="20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0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0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</a:rPr>
              <a:t>　　　　　直近の1on1予定</a:t>
            </a:r>
            <a:endParaRPr sz="20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0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2000" b="1">
                <a:solidFill>
                  <a:schemeClr val="lt1"/>
                </a:solidFill>
              </a:rPr>
              <a:t>　　　　　チームメンバーの一覧</a:t>
            </a:r>
            <a:endParaRPr sz="20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0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2000" b="1">
                <a:solidFill>
                  <a:schemeClr val="lt1"/>
                </a:solidFill>
              </a:rPr>
              <a:t>　　　　　</a:t>
            </a:r>
            <a:r>
              <a:rPr lang="en-US" sz="1800" b="1">
                <a:solidFill>
                  <a:schemeClr val="lt1"/>
                </a:solidFill>
              </a:rPr>
              <a:t>※目標の更新状況やコンディションの変化など</a:t>
            </a:r>
            <a:endParaRPr sz="18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0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2000" b="1">
                <a:solidFill>
                  <a:schemeClr val="lt1"/>
                </a:solidFill>
              </a:rPr>
              <a:t>　　　　　今月の入社者の把握</a:t>
            </a:r>
            <a:endParaRPr sz="20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0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</a:endParaRPr>
          </a:p>
        </p:txBody>
      </p:sp>
      <p:pic>
        <p:nvPicPr>
          <p:cNvPr id="331" name="Google Shape;33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0650" y="2978575"/>
            <a:ext cx="8825348" cy="6314074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32" name="Google Shape;332;p50"/>
          <p:cNvSpPr/>
          <p:nvPr/>
        </p:nvSpPr>
        <p:spPr>
          <a:xfrm>
            <a:off x="3655700" y="3060600"/>
            <a:ext cx="4302000" cy="12690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50"/>
          <p:cNvSpPr/>
          <p:nvPr/>
        </p:nvSpPr>
        <p:spPr>
          <a:xfrm>
            <a:off x="3655700" y="4437225"/>
            <a:ext cx="4302000" cy="11811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50"/>
          <p:cNvSpPr/>
          <p:nvPr/>
        </p:nvSpPr>
        <p:spPr>
          <a:xfrm>
            <a:off x="10678000" y="4148825"/>
            <a:ext cx="1122300" cy="4257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50"/>
          <p:cNvSpPr/>
          <p:nvPr/>
        </p:nvSpPr>
        <p:spPr>
          <a:xfrm>
            <a:off x="10678000" y="5040275"/>
            <a:ext cx="1122300" cy="4257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50"/>
          <p:cNvSpPr/>
          <p:nvPr/>
        </p:nvSpPr>
        <p:spPr>
          <a:xfrm>
            <a:off x="8177875" y="3059350"/>
            <a:ext cx="1990200" cy="4218000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50"/>
          <p:cNvSpPr/>
          <p:nvPr/>
        </p:nvSpPr>
        <p:spPr>
          <a:xfrm>
            <a:off x="10678000" y="5931725"/>
            <a:ext cx="1122300" cy="425700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50"/>
          <p:cNvSpPr/>
          <p:nvPr/>
        </p:nvSpPr>
        <p:spPr>
          <a:xfrm>
            <a:off x="10678000" y="7172350"/>
            <a:ext cx="1122300" cy="4257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50"/>
          <p:cNvSpPr/>
          <p:nvPr/>
        </p:nvSpPr>
        <p:spPr>
          <a:xfrm>
            <a:off x="1529600" y="8038875"/>
            <a:ext cx="1922100" cy="1181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1"/>
          <p:cNvSpPr/>
          <p:nvPr/>
        </p:nvSpPr>
        <p:spPr>
          <a:xfrm>
            <a:off x="457200" y="522575"/>
            <a:ext cx="89457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lt1"/>
                </a:solidFill>
              </a:rPr>
              <a:t>社員検索について</a:t>
            </a:r>
            <a:endParaRPr sz="2200" b="1">
              <a:solidFill>
                <a:schemeClr val="lt1"/>
              </a:solidFill>
            </a:endParaRPr>
          </a:p>
        </p:txBody>
      </p:sp>
      <p:sp>
        <p:nvSpPr>
          <p:cNvPr id="346" name="Google Shape;346;p51"/>
          <p:cNvSpPr txBox="1">
            <a:spLocks noGrp="1"/>
          </p:cNvSpPr>
          <p:nvPr>
            <p:ph type="ftr" idx="11"/>
          </p:nvPr>
        </p:nvSpPr>
        <p:spPr>
          <a:xfrm>
            <a:off x="17585830" y="9567438"/>
            <a:ext cx="263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347" name="Google Shape;347;p51"/>
          <p:cNvSpPr txBox="1"/>
          <p:nvPr/>
        </p:nvSpPr>
        <p:spPr>
          <a:xfrm>
            <a:off x="311725" y="1379742"/>
            <a:ext cx="17770200" cy="11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5" tIns="83775" rIns="83775" bIns="8377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err="1">
                <a:solidFill>
                  <a:schemeClr val="lt1"/>
                </a:solidFill>
              </a:rPr>
              <a:t>登録社員のプロフィール一覧が表示されます</a:t>
            </a:r>
            <a:r>
              <a:rPr lang="ja-JP" altLang="en-US" sz="2600" b="1" dirty="0">
                <a:solidFill>
                  <a:schemeClr val="lt1"/>
                </a:solidFill>
              </a:rPr>
              <a:t>。</a:t>
            </a:r>
            <a:endParaRPr sz="2600" b="1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None/>
            </a:pPr>
            <a:r>
              <a:rPr lang="en-US" sz="2600" b="1" dirty="0" err="1">
                <a:solidFill>
                  <a:schemeClr val="lt1"/>
                </a:solidFill>
              </a:rPr>
              <a:t>顔写真をクリックすると該当社員の詳細を確認いただけます</a:t>
            </a:r>
            <a:r>
              <a:rPr lang="en-US" sz="2600" b="1" dirty="0">
                <a:solidFill>
                  <a:schemeClr val="lt1"/>
                </a:solidFill>
              </a:rPr>
              <a:t>。</a:t>
            </a:r>
            <a:endParaRPr sz="2600" b="1" dirty="0">
              <a:solidFill>
                <a:schemeClr val="lt1"/>
              </a:solidFill>
            </a:endParaRPr>
          </a:p>
        </p:txBody>
      </p:sp>
      <p:pic>
        <p:nvPicPr>
          <p:cNvPr id="348" name="Google Shape;34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8213" y="3148625"/>
            <a:ext cx="13497124" cy="5951149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49" name="Google Shape;349;p51"/>
          <p:cNvSpPr/>
          <p:nvPr/>
        </p:nvSpPr>
        <p:spPr>
          <a:xfrm>
            <a:off x="3570625" y="4048025"/>
            <a:ext cx="4743900" cy="4257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51"/>
          <p:cNvSpPr/>
          <p:nvPr/>
        </p:nvSpPr>
        <p:spPr>
          <a:xfrm>
            <a:off x="1309200" y="4048150"/>
            <a:ext cx="1972500" cy="48618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51"/>
          <p:cNvSpPr txBox="1"/>
          <p:nvPr/>
        </p:nvSpPr>
        <p:spPr>
          <a:xfrm>
            <a:off x="8603450" y="3946025"/>
            <a:ext cx="60819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3"/>
                </a:solidFill>
              </a:rPr>
              <a:t>テキスト情報だけでなく、</a:t>
            </a:r>
            <a:endParaRPr sz="1800" b="1">
              <a:solidFill>
                <a:schemeClr val="accent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3"/>
                </a:solidFill>
              </a:rPr>
              <a:t>履歴書・職務経歴書の情報までフリーワード検索</a:t>
            </a:r>
            <a:endParaRPr sz="1800" b="1">
              <a:solidFill>
                <a:schemeClr val="accent3"/>
              </a:solidFill>
            </a:endParaRPr>
          </a:p>
        </p:txBody>
      </p:sp>
      <p:sp>
        <p:nvSpPr>
          <p:cNvPr id="352" name="Google Shape;352;p51"/>
          <p:cNvSpPr txBox="1"/>
          <p:nvPr/>
        </p:nvSpPr>
        <p:spPr>
          <a:xfrm>
            <a:off x="1188225" y="9284450"/>
            <a:ext cx="60819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5"/>
                </a:solidFill>
              </a:rPr>
              <a:t>部署や特定のフィールドに絞って検索</a:t>
            </a:r>
            <a:endParaRPr sz="1800" b="1">
              <a:solidFill>
                <a:schemeClr val="accent5"/>
              </a:solidFill>
            </a:endParaRPr>
          </a:p>
        </p:txBody>
      </p:sp>
      <p:sp>
        <p:nvSpPr>
          <p:cNvPr id="353" name="Google Shape;353;p51"/>
          <p:cNvSpPr/>
          <p:nvPr/>
        </p:nvSpPr>
        <p:spPr>
          <a:xfrm>
            <a:off x="14231700" y="3148625"/>
            <a:ext cx="453600" cy="4257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51"/>
          <p:cNvSpPr txBox="1"/>
          <p:nvPr/>
        </p:nvSpPr>
        <p:spPr>
          <a:xfrm>
            <a:off x="14792875" y="3148625"/>
            <a:ext cx="30561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</a:rPr>
              <a:t>自身のプロフィールへ遷移</a:t>
            </a:r>
            <a:endParaRPr sz="18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2"/>
          <p:cNvSpPr/>
          <p:nvPr/>
        </p:nvSpPr>
        <p:spPr>
          <a:xfrm>
            <a:off x="457200" y="522575"/>
            <a:ext cx="89457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lt1"/>
                </a:solidFill>
              </a:rPr>
              <a:t>プロフィール詳細の閲覧</a:t>
            </a:r>
            <a:endParaRPr sz="2200" b="1">
              <a:solidFill>
                <a:schemeClr val="lt1"/>
              </a:solidFill>
            </a:endParaRPr>
          </a:p>
        </p:txBody>
      </p:sp>
      <p:sp>
        <p:nvSpPr>
          <p:cNvPr id="361" name="Google Shape;361;p52"/>
          <p:cNvSpPr txBox="1">
            <a:spLocks noGrp="1"/>
          </p:cNvSpPr>
          <p:nvPr>
            <p:ph type="ftr" idx="11"/>
          </p:nvPr>
        </p:nvSpPr>
        <p:spPr>
          <a:xfrm>
            <a:off x="17585830" y="9567438"/>
            <a:ext cx="263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362" name="Google Shape;362;p52"/>
          <p:cNvSpPr txBox="1"/>
          <p:nvPr/>
        </p:nvSpPr>
        <p:spPr>
          <a:xfrm>
            <a:off x="311725" y="1379742"/>
            <a:ext cx="17770200" cy="11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5" tIns="83775" rIns="83775" bIns="8377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600" b="1" dirty="0" err="1">
                <a:solidFill>
                  <a:schemeClr val="lt1"/>
                </a:solidFill>
              </a:rPr>
              <a:t>人事管理者にてあらかじめ閲覧許可された情報を閲覧できます</a:t>
            </a:r>
            <a:r>
              <a:rPr lang="ja-JP" altLang="en-US" sz="2600" b="1" dirty="0">
                <a:solidFill>
                  <a:schemeClr val="lt1"/>
                </a:solidFill>
              </a:rPr>
              <a:t>。</a:t>
            </a:r>
            <a:endParaRPr sz="2600" b="1" dirty="0">
              <a:solidFill>
                <a:schemeClr val="lt1"/>
              </a:solidFill>
            </a:endParaRPr>
          </a:p>
        </p:txBody>
      </p:sp>
      <p:pic>
        <p:nvPicPr>
          <p:cNvPr id="363" name="Google Shape;363;p52" descr="グラフィカル ユーザー インターフェイス, テキスト, アプリケーション, メール&#10;&#10;自動的に生成された説明"/>
          <p:cNvPicPr preferRelativeResize="0"/>
          <p:nvPr/>
        </p:nvPicPr>
        <p:blipFill rotWithShape="1">
          <a:blip r:embed="rId3">
            <a:alphaModFix/>
          </a:blip>
          <a:srcRect t="10273"/>
          <a:stretch/>
        </p:blipFill>
        <p:spPr>
          <a:xfrm>
            <a:off x="3170000" y="2737551"/>
            <a:ext cx="11947997" cy="67036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64" name="Google Shape;364;p52"/>
          <p:cNvSpPr/>
          <p:nvPr/>
        </p:nvSpPr>
        <p:spPr>
          <a:xfrm>
            <a:off x="4131725" y="5040275"/>
            <a:ext cx="2261400" cy="39375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52"/>
          <p:cNvSpPr/>
          <p:nvPr/>
        </p:nvSpPr>
        <p:spPr>
          <a:xfrm>
            <a:off x="6733225" y="5040275"/>
            <a:ext cx="7396500" cy="44010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2"/>
          <p:cNvSpPr/>
          <p:nvPr/>
        </p:nvSpPr>
        <p:spPr>
          <a:xfrm>
            <a:off x="6801250" y="5625650"/>
            <a:ext cx="3094800" cy="425700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2"/>
          <p:cNvSpPr txBox="1"/>
          <p:nvPr/>
        </p:nvSpPr>
        <p:spPr>
          <a:xfrm>
            <a:off x="1495925" y="6796175"/>
            <a:ext cx="26358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3"/>
                </a:solidFill>
              </a:rPr>
              <a:t>カテゴリ（大項目）</a:t>
            </a:r>
            <a:endParaRPr sz="1800" b="1">
              <a:solidFill>
                <a:schemeClr val="accent3"/>
              </a:solidFill>
            </a:endParaRPr>
          </a:p>
        </p:txBody>
      </p:sp>
      <p:sp>
        <p:nvSpPr>
          <p:cNvPr id="368" name="Google Shape;368;p52"/>
          <p:cNvSpPr txBox="1"/>
          <p:nvPr/>
        </p:nvSpPr>
        <p:spPr>
          <a:xfrm>
            <a:off x="14469825" y="7027925"/>
            <a:ext cx="26358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5"/>
                </a:solidFill>
              </a:rPr>
              <a:t>セクション（中項目）</a:t>
            </a:r>
            <a:endParaRPr sz="1800" b="1">
              <a:solidFill>
                <a:schemeClr val="accent5"/>
              </a:solidFill>
            </a:endParaRPr>
          </a:p>
        </p:txBody>
      </p:sp>
      <p:sp>
        <p:nvSpPr>
          <p:cNvPr id="369" name="Google Shape;369;p52"/>
          <p:cNvSpPr txBox="1"/>
          <p:nvPr/>
        </p:nvSpPr>
        <p:spPr>
          <a:xfrm>
            <a:off x="10183375" y="5625650"/>
            <a:ext cx="26358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4"/>
                </a:solidFill>
              </a:rPr>
              <a:t>フィールド（小項目）</a:t>
            </a:r>
            <a:endParaRPr sz="1800" b="1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RMOS_EX">
      <a:dk1>
        <a:srgbClr val="FFFFFF"/>
      </a:dk1>
      <a:lt1>
        <a:srgbClr val="1971C4"/>
      </a:lt1>
      <a:dk2>
        <a:srgbClr val="000000"/>
      </a:dk2>
      <a:lt2>
        <a:srgbClr val="AAAAAA"/>
      </a:lt2>
      <a:accent1>
        <a:srgbClr val="0C539B"/>
      </a:accent1>
      <a:accent2>
        <a:srgbClr val="FD9B4B"/>
      </a:accent2>
      <a:accent3>
        <a:srgbClr val="E84983"/>
      </a:accent3>
      <a:accent4>
        <a:srgbClr val="FDD14B"/>
      </a:accent4>
      <a:accent5>
        <a:srgbClr val="00ACAB"/>
      </a:accent5>
      <a:accent6>
        <a:srgbClr val="E3EFF6"/>
      </a:accent6>
      <a:hlink>
        <a:srgbClr val="1481C6"/>
      </a:hlink>
      <a:folHlink>
        <a:srgbClr val="1481C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HRMOS_EX">
      <a:dk1>
        <a:srgbClr val="FFFFFF"/>
      </a:dk1>
      <a:lt1>
        <a:srgbClr val="1971C4"/>
      </a:lt1>
      <a:dk2>
        <a:srgbClr val="000000"/>
      </a:dk2>
      <a:lt2>
        <a:srgbClr val="AAAAAA"/>
      </a:lt2>
      <a:accent1>
        <a:srgbClr val="0C539B"/>
      </a:accent1>
      <a:accent2>
        <a:srgbClr val="FD9B4B"/>
      </a:accent2>
      <a:accent3>
        <a:srgbClr val="E84983"/>
      </a:accent3>
      <a:accent4>
        <a:srgbClr val="FDD14B"/>
      </a:accent4>
      <a:accent5>
        <a:srgbClr val="00ACAB"/>
      </a:accent5>
      <a:accent6>
        <a:srgbClr val="E3EFF6"/>
      </a:accent6>
      <a:hlink>
        <a:srgbClr val="1481C6"/>
      </a:hlink>
      <a:folHlink>
        <a:srgbClr val="1481C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HRMOS_EX">
      <a:dk1>
        <a:srgbClr val="FFFFFF"/>
      </a:dk1>
      <a:lt1>
        <a:srgbClr val="1971C4"/>
      </a:lt1>
      <a:dk2>
        <a:srgbClr val="000000"/>
      </a:dk2>
      <a:lt2>
        <a:srgbClr val="AAAAAA"/>
      </a:lt2>
      <a:accent1>
        <a:srgbClr val="0C539B"/>
      </a:accent1>
      <a:accent2>
        <a:srgbClr val="FD9B4B"/>
      </a:accent2>
      <a:accent3>
        <a:srgbClr val="E84983"/>
      </a:accent3>
      <a:accent4>
        <a:srgbClr val="FDD14B"/>
      </a:accent4>
      <a:accent5>
        <a:srgbClr val="00ACAB"/>
      </a:accent5>
      <a:accent6>
        <a:srgbClr val="E3EFF6"/>
      </a:accent6>
      <a:hlink>
        <a:srgbClr val="1481C6"/>
      </a:hlink>
      <a:folHlink>
        <a:srgbClr val="1481C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HRMOS_EX">
      <a:dk1>
        <a:srgbClr val="FFFFFF"/>
      </a:dk1>
      <a:lt1>
        <a:srgbClr val="1971C4"/>
      </a:lt1>
      <a:dk2>
        <a:srgbClr val="000000"/>
      </a:dk2>
      <a:lt2>
        <a:srgbClr val="AAAAAA"/>
      </a:lt2>
      <a:accent1>
        <a:srgbClr val="0C539B"/>
      </a:accent1>
      <a:accent2>
        <a:srgbClr val="FD9B4B"/>
      </a:accent2>
      <a:accent3>
        <a:srgbClr val="E84983"/>
      </a:accent3>
      <a:accent4>
        <a:srgbClr val="FDD14B"/>
      </a:accent4>
      <a:accent5>
        <a:srgbClr val="00ACAB"/>
      </a:accent5>
      <a:accent6>
        <a:srgbClr val="E3EFF6"/>
      </a:accent6>
      <a:hlink>
        <a:srgbClr val="1481C6"/>
      </a:hlink>
      <a:folHlink>
        <a:srgbClr val="1481C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</Words>
  <Application>Microsoft Office PowerPoint</Application>
  <PresentationFormat>ユーザー設定</PresentationFormat>
  <Paragraphs>138</Paragraphs>
  <Slides>14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14</vt:i4>
      </vt:variant>
    </vt:vector>
  </HeadingPairs>
  <TitlesOfParts>
    <vt:vector size="22" baseType="lpstr">
      <vt:lpstr>Arial</vt:lpstr>
      <vt:lpstr>Calibri</vt:lpstr>
      <vt:lpstr>Inter</vt:lpstr>
      <vt:lpstr>HiraKakuPro-W3</vt:lpstr>
      <vt:lpstr>Office Theme</vt:lpstr>
      <vt:lpstr>Office Theme</vt:lpstr>
      <vt:lpstr>Office Theme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三宅 満里愛</cp:lastModifiedBy>
  <cp:revision>2</cp:revision>
  <dcterms:modified xsi:type="dcterms:W3CDTF">2024-09-12T05:12:57Z</dcterms:modified>
</cp:coreProperties>
</file>